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4.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5" r:id="rId1"/>
    <p:sldMasterId id="2147483749" r:id="rId2"/>
    <p:sldMasterId id="2147483768" r:id="rId3"/>
    <p:sldMasterId id="2147483787" r:id="rId4"/>
    <p:sldMasterId id="2147483806" r:id="rId5"/>
    <p:sldMasterId id="2147483818" r:id="rId6"/>
  </p:sldMasterIdLst>
  <p:notesMasterIdLst>
    <p:notesMasterId r:id="rId26"/>
  </p:notesMasterIdLst>
  <p:handoutMasterIdLst>
    <p:handoutMasterId r:id="rId27"/>
  </p:handoutMasterIdLst>
  <p:sldIdLst>
    <p:sldId id="275" r:id="rId7"/>
    <p:sldId id="281" r:id="rId8"/>
    <p:sldId id="280" r:id="rId9"/>
    <p:sldId id="307" r:id="rId10"/>
    <p:sldId id="309" r:id="rId11"/>
    <p:sldId id="282" r:id="rId12"/>
    <p:sldId id="276" r:id="rId13"/>
    <p:sldId id="306" r:id="rId14"/>
    <p:sldId id="301" r:id="rId15"/>
    <p:sldId id="294" r:id="rId16"/>
    <p:sldId id="291" r:id="rId17"/>
    <p:sldId id="290" r:id="rId18"/>
    <p:sldId id="283" r:id="rId19"/>
    <p:sldId id="288" r:id="rId20"/>
    <p:sldId id="293" r:id="rId21"/>
    <p:sldId id="315" r:id="rId22"/>
    <p:sldId id="316" r:id="rId23"/>
    <p:sldId id="311" r:id="rId24"/>
    <p:sldId id="286" r:id="rId25"/>
  </p:sldIdLst>
  <p:sldSz cx="12192000" cy="6858000"/>
  <p:notesSz cx="7053263"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41" autoAdjust="0"/>
    <p:restoredTop sz="94660"/>
  </p:normalViewPr>
  <p:slideViewPr>
    <p:cSldViewPr snapToGrid="0" showGuides="1">
      <p:cViewPr varScale="1">
        <p:scale>
          <a:sx n="115" d="100"/>
          <a:sy n="115" d="100"/>
        </p:scale>
        <p:origin x="144" y="114"/>
      </p:cViewPr>
      <p:guideLst>
        <p:guide orient="horz" pos="2160"/>
        <p:guide pos="37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Өөрчлөлт</c:v>
                </c:pt>
              </c:strCache>
            </c:strRef>
          </c:tx>
          <c:dPt>
            <c:idx val="0"/>
            <c:bubble3D val="0"/>
            <c:explosion val="11"/>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2EFB-4824-BA10-E0E3681DD002}"/>
              </c:ext>
            </c:extLst>
          </c:dPt>
          <c:dPt>
            <c:idx val="1"/>
            <c:bubble3D val="0"/>
            <c:explosion val="17"/>
            <c:spPr>
              <a:solidFill>
                <a:srgbClr val="00B05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2EFB-4824-BA10-E0E3681DD002}"/>
              </c:ext>
            </c:extLst>
          </c:dPt>
          <c:dPt>
            <c:idx val="2"/>
            <c:bubble3D val="0"/>
            <c:spPr>
              <a:solidFill>
                <a:srgbClr val="FF0000"/>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8DE2-4197-8732-97A4849C4EA6}"/>
              </c:ext>
            </c:extLst>
          </c:dPt>
          <c:dLbls>
            <c:dLbl>
              <c:idx val="0"/>
              <c:layout>
                <c:manualLayout>
                  <c:x val="-0.14167066388868974"/>
                  <c:y val="0.16307951212938246"/>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1-2EFB-4824-BA10-E0E3681DD002}"/>
                </c:ext>
              </c:extLst>
            </c:dLbl>
            <c:dLbl>
              <c:idx val="1"/>
              <c:layout>
                <c:manualLayout>
                  <c:x val="-0.14754541004353472"/>
                  <c:y val="-8.8783648088735595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2EFB-4824-BA10-E0E3681DD002}"/>
                </c:ext>
              </c:extLst>
            </c:dLbl>
            <c:dLbl>
              <c:idx val="2"/>
              <c:layout>
                <c:manualLayout>
                  <c:x val="0.17682946508177122"/>
                  <c:y val="-8.6312737087272134E-2"/>
                </c:manualLayout>
              </c:layout>
              <c:dLblPos val="bestFit"/>
              <c:showLegendKey val="0"/>
              <c:showVal val="0"/>
              <c:showCatName val="0"/>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5-8DE2-4197-8732-97A4849C4EA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Sheet1!$A$3:$A$4</c:f>
              <c:strCache>
                <c:ptCount val="2"/>
                <c:pt idx="0">
                  <c:v>Байгууллагын үйл ажиллагааны хэрэгцээ, шаардлагаар орж байгаа өөрчлөлт </c:v>
                </c:pt>
                <c:pt idx="1">
                  <c:v>Гэрээ, конвенцын дагуу орж байгаа өөрчлөлт</c:v>
                </c:pt>
              </c:strCache>
            </c:strRef>
          </c:cat>
          <c:val>
            <c:numRef>
              <c:f>Sheet1!$B$2:$B$4</c:f>
              <c:numCache>
                <c:formatCode>General</c:formatCode>
                <c:ptCount val="3"/>
                <c:pt idx="0">
                  <c:v>23</c:v>
                </c:pt>
                <c:pt idx="1">
                  <c:v>12</c:v>
                </c:pt>
                <c:pt idx="2">
                  <c:v>55</c:v>
                </c:pt>
              </c:numCache>
            </c:numRef>
          </c:val>
          <c:extLst>
            <c:ext xmlns:c16="http://schemas.microsoft.com/office/drawing/2014/chart" uri="{C3380CC4-5D6E-409C-BE32-E72D297353CC}">
              <c16:uniqueId val="{0000000A-2EFB-4824-BA10-E0E3681DD00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zero"/>
    <c:showDLblsOverMax val="0"/>
  </c:chart>
  <c:spPr>
    <a:no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6CD485-F483-4E13-AA38-D7E6D0C849FB}"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en-US"/>
        </a:p>
      </dgm:t>
    </dgm:pt>
    <dgm:pt modelId="{2FC5914C-536F-4A35-9D17-5B0BB24F7F12}">
      <dgm:prSet custT="1"/>
      <dgm:spPr/>
      <dgm:t>
        <a:bodyPr/>
        <a:lstStyle/>
        <a:p>
          <a:pPr rtl="0"/>
          <a:r>
            <a:rPr lang="mn-MN" sz="1600" dirty="0" smtClean="0"/>
            <a:t>2016 он:</a:t>
          </a:r>
          <a:endParaRPr lang="en-US" sz="1600" dirty="0"/>
        </a:p>
      </dgm:t>
    </dgm:pt>
    <dgm:pt modelId="{64CCEAC1-38A8-4C73-9723-E8AA2EE6474A}" type="parTrans" cxnId="{2C03C3E9-686F-4BCE-90AE-7061F73A4B4B}">
      <dgm:prSet/>
      <dgm:spPr/>
      <dgm:t>
        <a:bodyPr/>
        <a:lstStyle/>
        <a:p>
          <a:endParaRPr lang="en-US" sz="1600"/>
        </a:p>
      </dgm:t>
    </dgm:pt>
    <dgm:pt modelId="{324494B5-3F0D-4819-8545-9BCDF428FEDE}" type="sibTrans" cxnId="{2C03C3E9-686F-4BCE-90AE-7061F73A4B4B}">
      <dgm:prSet/>
      <dgm:spPr/>
      <dgm:t>
        <a:bodyPr/>
        <a:lstStyle/>
        <a:p>
          <a:endParaRPr lang="en-US" sz="1600"/>
        </a:p>
      </dgm:t>
    </dgm:pt>
    <dgm:pt modelId="{0E6425E1-B13D-499B-B1B7-9BF2A5D97E7E}">
      <dgm:prSet custT="1"/>
      <dgm:spPr/>
      <dgm:t>
        <a:bodyPr/>
        <a:lstStyle/>
        <a:p>
          <a:pPr rtl="0"/>
          <a:r>
            <a:rPr lang="mn-MN" sz="1600" dirty="0" smtClean="0"/>
            <a:t>Захиргааны ерөнхий хууль  </a:t>
          </a:r>
          <a:endParaRPr lang="en-US" sz="1600" dirty="0"/>
        </a:p>
      </dgm:t>
    </dgm:pt>
    <dgm:pt modelId="{3EB8C585-2DA1-4BB7-882C-2AA258F729F8}" type="parTrans" cxnId="{391DBF5E-8A87-4276-B1A5-672EE0A84707}">
      <dgm:prSet/>
      <dgm:spPr/>
      <dgm:t>
        <a:bodyPr/>
        <a:lstStyle/>
        <a:p>
          <a:endParaRPr lang="en-US" sz="1600"/>
        </a:p>
      </dgm:t>
    </dgm:pt>
    <dgm:pt modelId="{43DB4178-EA14-43F0-BD03-CE733620186B}" type="sibTrans" cxnId="{391DBF5E-8A87-4276-B1A5-672EE0A84707}">
      <dgm:prSet/>
      <dgm:spPr/>
      <dgm:t>
        <a:bodyPr/>
        <a:lstStyle/>
        <a:p>
          <a:endParaRPr lang="en-US" sz="1600"/>
        </a:p>
      </dgm:t>
    </dgm:pt>
    <dgm:pt modelId="{844EC88C-D5C5-4389-AE3F-B238BF052554}">
      <dgm:prSet custT="1"/>
      <dgm:spPr/>
      <dgm:t>
        <a:bodyPr/>
        <a:lstStyle/>
        <a:p>
          <a:pPr rtl="0"/>
          <a:r>
            <a:rPr lang="mn-MN" sz="1600" dirty="0" smtClean="0"/>
            <a:t>Хөгжлийн бодлого төлөвлөлтийн тухай хууль</a:t>
          </a:r>
          <a:endParaRPr lang="en-US" sz="1600" dirty="0"/>
        </a:p>
      </dgm:t>
    </dgm:pt>
    <dgm:pt modelId="{CA9F21F7-5DC1-49F5-AA3C-E5A1EA934EA2}" type="parTrans" cxnId="{E6B7A744-9957-4380-B967-A100EBE0D909}">
      <dgm:prSet/>
      <dgm:spPr/>
      <dgm:t>
        <a:bodyPr/>
        <a:lstStyle/>
        <a:p>
          <a:endParaRPr lang="en-US" sz="1600"/>
        </a:p>
      </dgm:t>
    </dgm:pt>
    <dgm:pt modelId="{A9B2603A-F3EE-4E3B-A090-BFF3A9145A1B}" type="sibTrans" cxnId="{E6B7A744-9957-4380-B967-A100EBE0D909}">
      <dgm:prSet/>
      <dgm:spPr/>
      <dgm:t>
        <a:bodyPr/>
        <a:lstStyle/>
        <a:p>
          <a:endParaRPr lang="en-US" sz="1600"/>
        </a:p>
      </dgm:t>
    </dgm:pt>
    <dgm:pt modelId="{30EE6A29-0B96-4758-BF3B-698AE47DBD5B}">
      <dgm:prSet custT="1"/>
      <dgm:spPr/>
      <dgm:t>
        <a:bodyPr/>
        <a:lstStyle/>
        <a:p>
          <a:pPr rtl="0"/>
          <a:r>
            <a:rPr lang="mn-MN" sz="1600" dirty="0" smtClean="0"/>
            <a:t>2017 он: </a:t>
          </a:r>
          <a:endParaRPr lang="en-US" sz="1600" dirty="0"/>
        </a:p>
      </dgm:t>
    </dgm:pt>
    <dgm:pt modelId="{9FB9C73F-86CD-4AA6-9487-78A570FAA3E1}" type="parTrans" cxnId="{4D12FBD5-0F07-422B-BC83-79330FEE78CB}">
      <dgm:prSet/>
      <dgm:spPr/>
      <dgm:t>
        <a:bodyPr/>
        <a:lstStyle/>
        <a:p>
          <a:endParaRPr lang="en-US" sz="1600"/>
        </a:p>
      </dgm:t>
    </dgm:pt>
    <dgm:pt modelId="{162DC643-4738-40C7-99CE-A943066DA47F}" type="sibTrans" cxnId="{4D12FBD5-0F07-422B-BC83-79330FEE78CB}">
      <dgm:prSet/>
      <dgm:spPr/>
      <dgm:t>
        <a:bodyPr/>
        <a:lstStyle/>
        <a:p>
          <a:endParaRPr lang="en-US" sz="1600"/>
        </a:p>
      </dgm:t>
    </dgm:pt>
    <dgm:pt modelId="{CFBEEEE4-BDE4-453C-AF5A-B732B76952D0}">
      <dgm:prSet custT="1"/>
      <dgm:spPr/>
      <dgm:t>
        <a:bodyPr/>
        <a:lstStyle/>
        <a:p>
          <a:pPr rtl="0"/>
          <a:r>
            <a:rPr lang="mn-MN" sz="1600" dirty="0" smtClean="0"/>
            <a:t>Хилийн тухай хууль</a:t>
          </a:r>
          <a:endParaRPr lang="en-US" sz="1600" dirty="0"/>
        </a:p>
      </dgm:t>
    </dgm:pt>
    <dgm:pt modelId="{1790E3B2-E444-450C-871A-C9E36427F312}" type="parTrans" cxnId="{48E81BE1-3A13-434C-AA29-F45CDE2EC434}">
      <dgm:prSet/>
      <dgm:spPr/>
      <dgm:t>
        <a:bodyPr/>
        <a:lstStyle/>
        <a:p>
          <a:endParaRPr lang="en-US" sz="1600"/>
        </a:p>
      </dgm:t>
    </dgm:pt>
    <dgm:pt modelId="{BD0964DB-5E8D-46E6-A28F-EDF909D0CE1E}" type="sibTrans" cxnId="{48E81BE1-3A13-434C-AA29-F45CDE2EC434}">
      <dgm:prSet/>
      <dgm:spPr/>
      <dgm:t>
        <a:bodyPr/>
        <a:lstStyle/>
        <a:p>
          <a:endParaRPr lang="en-US" sz="1600"/>
        </a:p>
      </dgm:t>
    </dgm:pt>
    <dgm:pt modelId="{63D7525F-A471-4BC1-9A84-A9A25764ECC2}">
      <dgm:prSet custT="1"/>
      <dgm:spPr/>
      <dgm:t>
        <a:bodyPr/>
        <a:lstStyle/>
        <a:p>
          <a:pPr rtl="0"/>
          <a:r>
            <a:rPr lang="mn-MN" sz="1600" dirty="0" smtClean="0"/>
            <a:t>Зөрчлийн тухай </a:t>
          </a:r>
          <a:endParaRPr lang="en-US" sz="1600" dirty="0"/>
        </a:p>
      </dgm:t>
    </dgm:pt>
    <dgm:pt modelId="{6C26794F-4F58-48E7-BA5D-5E73C3AAA06A}" type="parTrans" cxnId="{6AC37549-F0DA-4287-AB9B-9A8B663D31DA}">
      <dgm:prSet/>
      <dgm:spPr/>
      <dgm:t>
        <a:bodyPr/>
        <a:lstStyle/>
        <a:p>
          <a:endParaRPr lang="en-US" sz="1600"/>
        </a:p>
      </dgm:t>
    </dgm:pt>
    <dgm:pt modelId="{9AC99C00-8B1F-438C-B1F8-9FD740684B83}" type="sibTrans" cxnId="{6AC37549-F0DA-4287-AB9B-9A8B663D31DA}">
      <dgm:prSet/>
      <dgm:spPr/>
      <dgm:t>
        <a:bodyPr/>
        <a:lstStyle/>
        <a:p>
          <a:endParaRPr lang="en-US" sz="1600"/>
        </a:p>
      </dgm:t>
    </dgm:pt>
    <dgm:pt modelId="{2A86D983-6F70-4784-BFE3-0A3C4EF061EB}">
      <dgm:prSet custT="1"/>
      <dgm:spPr/>
      <dgm:t>
        <a:bodyPr/>
        <a:lstStyle/>
        <a:p>
          <a:pPr rtl="0"/>
          <a:r>
            <a:rPr lang="mn-MN" sz="1600" smtClean="0"/>
            <a:t>Зөрчил шалган шийдвэрлэх тухай</a:t>
          </a:r>
          <a:r>
            <a:rPr lang="en-US" sz="1600" smtClean="0"/>
            <a:t> </a:t>
          </a:r>
          <a:r>
            <a:rPr lang="mn-MN" sz="1600" smtClean="0"/>
            <a:t>хууль</a:t>
          </a:r>
          <a:endParaRPr lang="en-US" sz="1600"/>
        </a:p>
      </dgm:t>
    </dgm:pt>
    <dgm:pt modelId="{E6215340-B0CE-4B9A-8229-DADCA1A722AF}" type="parTrans" cxnId="{3234C7C5-A067-4FF7-B498-12F6B92CBA54}">
      <dgm:prSet/>
      <dgm:spPr/>
      <dgm:t>
        <a:bodyPr/>
        <a:lstStyle/>
        <a:p>
          <a:endParaRPr lang="en-US" sz="1600"/>
        </a:p>
      </dgm:t>
    </dgm:pt>
    <dgm:pt modelId="{03A83AAB-8F0F-4D38-8DC3-0DF118EA4EB3}" type="sibTrans" cxnId="{3234C7C5-A067-4FF7-B498-12F6B92CBA54}">
      <dgm:prSet/>
      <dgm:spPr/>
      <dgm:t>
        <a:bodyPr/>
        <a:lstStyle/>
        <a:p>
          <a:endParaRPr lang="en-US" sz="1600"/>
        </a:p>
      </dgm:t>
    </dgm:pt>
    <dgm:pt modelId="{3006E396-F7CF-4BFA-B8DF-5114D0C8CB9C}">
      <dgm:prSet custT="1"/>
      <dgm:spPr/>
      <dgm:t>
        <a:bodyPr/>
        <a:lstStyle/>
        <a:p>
          <a:pPr rtl="0"/>
          <a:r>
            <a:rPr lang="mn-MN" sz="1600" smtClean="0"/>
            <a:t>Төрийн албаны тухай хууль гэх мэт</a:t>
          </a:r>
          <a:endParaRPr lang="en-US" sz="1600"/>
        </a:p>
      </dgm:t>
    </dgm:pt>
    <dgm:pt modelId="{24DA3154-67B0-445D-A63C-BAE8340075D9}" type="parTrans" cxnId="{3471C918-7809-4023-A571-39E19168A884}">
      <dgm:prSet/>
      <dgm:spPr/>
      <dgm:t>
        <a:bodyPr/>
        <a:lstStyle/>
        <a:p>
          <a:endParaRPr lang="en-US" sz="1600"/>
        </a:p>
      </dgm:t>
    </dgm:pt>
    <dgm:pt modelId="{B4784A74-1059-4A47-932D-418650594C37}" type="sibTrans" cxnId="{3471C918-7809-4023-A571-39E19168A884}">
      <dgm:prSet/>
      <dgm:spPr/>
      <dgm:t>
        <a:bodyPr/>
        <a:lstStyle/>
        <a:p>
          <a:endParaRPr lang="en-US" sz="1600"/>
        </a:p>
      </dgm:t>
    </dgm:pt>
    <dgm:pt modelId="{124FBE45-EDA5-4FA4-BEB9-DEFB646F5E84}" type="pres">
      <dgm:prSet presAssocID="{066CD485-F483-4E13-AA38-D7E6D0C849FB}" presName="linear" presStyleCnt="0">
        <dgm:presLayoutVars>
          <dgm:animLvl val="lvl"/>
          <dgm:resizeHandles val="exact"/>
        </dgm:presLayoutVars>
      </dgm:prSet>
      <dgm:spPr/>
      <dgm:t>
        <a:bodyPr/>
        <a:lstStyle/>
        <a:p>
          <a:endParaRPr lang="en-US"/>
        </a:p>
      </dgm:t>
    </dgm:pt>
    <dgm:pt modelId="{06AFF37E-60EF-4E34-9BBE-C9B1C993AAE7}" type="pres">
      <dgm:prSet presAssocID="{2FC5914C-536F-4A35-9D17-5B0BB24F7F12}" presName="parentText" presStyleLbl="node1" presStyleIdx="0" presStyleCnt="2">
        <dgm:presLayoutVars>
          <dgm:chMax val="0"/>
          <dgm:bulletEnabled val="1"/>
        </dgm:presLayoutVars>
      </dgm:prSet>
      <dgm:spPr/>
      <dgm:t>
        <a:bodyPr/>
        <a:lstStyle/>
        <a:p>
          <a:endParaRPr lang="en-US"/>
        </a:p>
      </dgm:t>
    </dgm:pt>
    <dgm:pt modelId="{DBDE0753-E3FC-4609-9D48-BCF85B1CC953}" type="pres">
      <dgm:prSet presAssocID="{2FC5914C-536F-4A35-9D17-5B0BB24F7F12}" presName="childText" presStyleLbl="revTx" presStyleIdx="0" presStyleCnt="2">
        <dgm:presLayoutVars>
          <dgm:bulletEnabled val="1"/>
        </dgm:presLayoutVars>
      </dgm:prSet>
      <dgm:spPr/>
      <dgm:t>
        <a:bodyPr/>
        <a:lstStyle/>
        <a:p>
          <a:endParaRPr lang="en-US"/>
        </a:p>
      </dgm:t>
    </dgm:pt>
    <dgm:pt modelId="{FA8E0B49-BBFC-4B72-A39E-FFD06B4505C6}" type="pres">
      <dgm:prSet presAssocID="{30EE6A29-0B96-4758-BF3B-698AE47DBD5B}" presName="parentText" presStyleLbl="node1" presStyleIdx="1" presStyleCnt="2">
        <dgm:presLayoutVars>
          <dgm:chMax val="0"/>
          <dgm:bulletEnabled val="1"/>
        </dgm:presLayoutVars>
      </dgm:prSet>
      <dgm:spPr/>
      <dgm:t>
        <a:bodyPr/>
        <a:lstStyle/>
        <a:p>
          <a:endParaRPr lang="en-US"/>
        </a:p>
      </dgm:t>
    </dgm:pt>
    <dgm:pt modelId="{5BAF7BEE-99AA-4919-B1A8-BC83434CBBAF}" type="pres">
      <dgm:prSet presAssocID="{30EE6A29-0B96-4758-BF3B-698AE47DBD5B}" presName="childText" presStyleLbl="revTx" presStyleIdx="1" presStyleCnt="2">
        <dgm:presLayoutVars>
          <dgm:bulletEnabled val="1"/>
        </dgm:presLayoutVars>
      </dgm:prSet>
      <dgm:spPr/>
      <dgm:t>
        <a:bodyPr/>
        <a:lstStyle/>
        <a:p>
          <a:endParaRPr lang="en-US"/>
        </a:p>
      </dgm:t>
    </dgm:pt>
  </dgm:ptLst>
  <dgm:cxnLst>
    <dgm:cxn modelId="{6621DAAE-19D2-4F59-9AC5-8712CDF142CA}" type="presOf" srcId="{2FC5914C-536F-4A35-9D17-5B0BB24F7F12}" destId="{06AFF37E-60EF-4E34-9BBE-C9B1C993AAE7}" srcOrd="0" destOrd="0" presId="urn:microsoft.com/office/officeart/2005/8/layout/vList2"/>
    <dgm:cxn modelId="{3471C918-7809-4023-A571-39E19168A884}" srcId="{30EE6A29-0B96-4758-BF3B-698AE47DBD5B}" destId="{3006E396-F7CF-4BFA-B8DF-5114D0C8CB9C}" srcOrd="3" destOrd="0" parTransId="{24DA3154-67B0-445D-A63C-BAE8340075D9}" sibTransId="{B4784A74-1059-4A47-932D-418650594C37}"/>
    <dgm:cxn modelId="{E6B7A744-9957-4380-B967-A100EBE0D909}" srcId="{2FC5914C-536F-4A35-9D17-5B0BB24F7F12}" destId="{844EC88C-D5C5-4389-AE3F-B238BF052554}" srcOrd="1" destOrd="0" parTransId="{CA9F21F7-5DC1-49F5-AA3C-E5A1EA934EA2}" sibTransId="{A9B2603A-F3EE-4E3B-A090-BFF3A9145A1B}"/>
    <dgm:cxn modelId="{BC711DAA-615E-4532-83BF-184018B77B4E}" type="presOf" srcId="{3006E396-F7CF-4BFA-B8DF-5114D0C8CB9C}" destId="{5BAF7BEE-99AA-4919-B1A8-BC83434CBBAF}" srcOrd="0" destOrd="3" presId="urn:microsoft.com/office/officeart/2005/8/layout/vList2"/>
    <dgm:cxn modelId="{918317D8-87E3-4567-9271-EAB13BFF7234}" type="presOf" srcId="{0E6425E1-B13D-499B-B1B7-9BF2A5D97E7E}" destId="{DBDE0753-E3FC-4609-9D48-BCF85B1CC953}" srcOrd="0" destOrd="0" presId="urn:microsoft.com/office/officeart/2005/8/layout/vList2"/>
    <dgm:cxn modelId="{48E81BE1-3A13-434C-AA29-F45CDE2EC434}" srcId="{30EE6A29-0B96-4758-BF3B-698AE47DBD5B}" destId="{CFBEEEE4-BDE4-453C-AF5A-B732B76952D0}" srcOrd="0" destOrd="0" parTransId="{1790E3B2-E444-450C-871A-C9E36427F312}" sibTransId="{BD0964DB-5E8D-46E6-A28F-EDF909D0CE1E}"/>
    <dgm:cxn modelId="{9F4744BC-EA1C-4882-A947-E10466D7B14D}" type="presOf" srcId="{2A86D983-6F70-4784-BFE3-0A3C4EF061EB}" destId="{5BAF7BEE-99AA-4919-B1A8-BC83434CBBAF}" srcOrd="0" destOrd="2" presId="urn:microsoft.com/office/officeart/2005/8/layout/vList2"/>
    <dgm:cxn modelId="{A092AEEF-FB5C-4AEF-A9FD-8722692B75AC}" type="presOf" srcId="{844EC88C-D5C5-4389-AE3F-B238BF052554}" destId="{DBDE0753-E3FC-4609-9D48-BCF85B1CC953}" srcOrd="0" destOrd="1" presId="urn:microsoft.com/office/officeart/2005/8/layout/vList2"/>
    <dgm:cxn modelId="{95DC7500-1C34-41CF-900D-DB9D3E180414}" type="presOf" srcId="{CFBEEEE4-BDE4-453C-AF5A-B732B76952D0}" destId="{5BAF7BEE-99AA-4919-B1A8-BC83434CBBAF}" srcOrd="0" destOrd="0" presId="urn:microsoft.com/office/officeart/2005/8/layout/vList2"/>
    <dgm:cxn modelId="{017E76BA-C8A9-446F-BF40-098BE69B8A44}" type="presOf" srcId="{30EE6A29-0B96-4758-BF3B-698AE47DBD5B}" destId="{FA8E0B49-BBFC-4B72-A39E-FFD06B4505C6}" srcOrd="0" destOrd="0" presId="urn:microsoft.com/office/officeart/2005/8/layout/vList2"/>
    <dgm:cxn modelId="{391DBF5E-8A87-4276-B1A5-672EE0A84707}" srcId="{2FC5914C-536F-4A35-9D17-5B0BB24F7F12}" destId="{0E6425E1-B13D-499B-B1B7-9BF2A5D97E7E}" srcOrd="0" destOrd="0" parTransId="{3EB8C585-2DA1-4BB7-882C-2AA258F729F8}" sibTransId="{43DB4178-EA14-43F0-BD03-CE733620186B}"/>
    <dgm:cxn modelId="{2C03C3E9-686F-4BCE-90AE-7061F73A4B4B}" srcId="{066CD485-F483-4E13-AA38-D7E6D0C849FB}" destId="{2FC5914C-536F-4A35-9D17-5B0BB24F7F12}" srcOrd="0" destOrd="0" parTransId="{64CCEAC1-38A8-4C73-9723-E8AA2EE6474A}" sibTransId="{324494B5-3F0D-4819-8545-9BCDF428FEDE}"/>
    <dgm:cxn modelId="{4D12FBD5-0F07-422B-BC83-79330FEE78CB}" srcId="{066CD485-F483-4E13-AA38-D7E6D0C849FB}" destId="{30EE6A29-0B96-4758-BF3B-698AE47DBD5B}" srcOrd="1" destOrd="0" parTransId="{9FB9C73F-86CD-4AA6-9487-78A570FAA3E1}" sibTransId="{162DC643-4738-40C7-99CE-A943066DA47F}"/>
    <dgm:cxn modelId="{09DB16D6-5C4F-416F-BD89-85DCFC3DEB53}" type="presOf" srcId="{066CD485-F483-4E13-AA38-D7E6D0C849FB}" destId="{124FBE45-EDA5-4FA4-BEB9-DEFB646F5E84}" srcOrd="0" destOrd="0" presId="urn:microsoft.com/office/officeart/2005/8/layout/vList2"/>
    <dgm:cxn modelId="{6AC37549-F0DA-4287-AB9B-9A8B663D31DA}" srcId="{30EE6A29-0B96-4758-BF3B-698AE47DBD5B}" destId="{63D7525F-A471-4BC1-9A84-A9A25764ECC2}" srcOrd="1" destOrd="0" parTransId="{6C26794F-4F58-48E7-BA5D-5E73C3AAA06A}" sibTransId="{9AC99C00-8B1F-438C-B1F8-9FD740684B83}"/>
    <dgm:cxn modelId="{3234C7C5-A067-4FF7-B498-12F6B92CBA54}" srcId="{30EE6A29-0B96-4758-BF3B-698AE47DBD5B}" destId="{2A86D983-6F70-4784-BFE3-0A3C4EF061EB}" srcOrd="2" destOrd="0" parTransId="{E6215340-B0CE-4B9A-8229-DADCA1A722AF}" sibTransId="{03A83AAB-8F0F-4D38-8DC3-0DF118EA4EB3}"/>
    <dgm:cxn modelId="{EF280424-5A87-493D-BB84-43DEB7CEC592}" type="presOf" srcId="{63D7525F-A471-4BC1-9A84-A9A25764ECC2}" destId="{5BAF7BEE-99AA-4919-B1A8-BC83434CBBAF}" srcOrd="0" destOrd="1" presId="urn:microsoft.com/office/officeart/2005/8/layout/vList2"/>
    <dgm:cxn modelId="{AB1B8780-E1E5-4753-8D38-B02AEAF21E04}" type="presParOf" srcId="{124FBE45-EDA5-4FA4-BEB9-DEFB646F5E84}" destId="{06AFF37E-60EF-4E34-9BBE-C9B1C993AAE7}" srcOrd="0" destOrd="0" presId="urn:microsoft.com/office/officeart/2005/8/layout/vList2"/>
    <dgm:cxn modelId="{8BC8A0FA-A65C-47C1-AF6F-4AF37455CFAD}" type="presParOf" srcId="{124FBE45-EDA5-4FA4-BEB9-DEFB646F5E84}" destId="{DBDE0753-E3FC-4609-9D48-BCF85B1CC953}" srcOrd="1" destOrd="0" presId="urn:microsoft.com/office/officeart/2005/8/layout/vList2"/>
    <dgm:cxn modelId="{07A770F6-C2CE-42CB-BF6E-41D02D6C9077}" type="presParOf" srcId="{124FBE45-EDA5-4FA4-BEB9-DEFB646F5E84}" destId="{FA8E0B49-BBFC-4B72-A39E-FFD06B4505C6}" srcOrd="2" destOrd="0" presId="urn:microsoft.com/office/officeart/2005/8/layout/vList2"/>
    <dgm:cxn modelId="{1DEE9A7B-3706-4F31-A1F4-5838F9ED4E3E}" type="presParOf" srcId="{124FBE45-EDA5-4FA4-BEB9-DEFB646F5E84}" destId="{5BAF7BEE-99AA-4919-B1A8-BC83434CBBAF}"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FF37E-60EF-4E34-9BBE-C9B1C993AAE7}">
      <dsp:nvSpPr>
        <dsp:cNvPr id="0" name=""/>
        <dsp:cNvSpPr/>
      </dsp:nvSpPr>
      <dsp:spPr>
        <a:xfrm>
          <a:off x="0" y="599"/>
          <a:ext cx="4060232" cy="3685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mn-MN" sz="1600" kern="1200" dirty="0" smtClean="0"/>
            <a:t>2016 он:</a:t>
          </a:r>
          <a:endParaRPr lang="en-US" sz="1600" kern="1200" dirty="0"/>
        </a:p>
      </dsp:txBody>
      <dsp:txXfrm>
        <a:off x="17991" y="18590"/>
        <a:ext cx="4024250" cy="332568"/>
      </dsp:txXfrm>
    </dsp:sp>
    <dsp:sp modelId="{DBDE0753-E3FC-4609-9D48-BCF85B1CC953}">
      <dsp:nvSpPr>
        <dsp:cNvPr id="0" name=""/>
        <dsp:cNvSpPr/>
      </dsp:nvSpPr>
      <dsp:spPr>
        <a:xfrm>
          <a:off x="0" y="369149"/>
          <a:ext cx="4060232" cy="72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12"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mn-MN" sz="1600" kern="1200" dirty="0" smtClean="0"/>
            <a:t>Захиргааны ерөнхий хууль  </a:t>
          </a:r>
          <a:endParaRPr lang="en-US" sz="1600" kern="1200" dirty="0"/>
        </a:p>
        <a:p>
          <a:pPr marL="171450" lvl="1" indent="-171450" algn="l" defTabSz="711200" rtl="0">
            <a:lnSpc>
              <a:spcPct val="90000"/>
            </a:lnSpc>
            <a:spcBef>
              <a:spcPct val="0"/>
            </a:spcBef>
            <a:spcAft>
              <a:spcPct val="20000"/>
            </a:spcAft>
            <a:buChar char="••"/>
          </a:pPr>
          <a:r>
            <a:rPr lang="mn-MN" sz="1600" kern="1200" dirty="0" smtClean="0"/>
            <a:t>Хөгжлийн бодлого төлөвлөлтийн тухай хууль</a:t>
          </a:r>
          <a:endParaRPr lang="en-US" sz="1600" kern="1200" dirty="0"/>
        </a:p>
      </dsp:txBody>
      <dsp:txXfrm>
        <a:off x="0" y="369149"/>
        <a:ext cx="4060232" cy="724500"/>
      </dsp:txXfrm>
    </dsp:sp>
    <dsp:sp modelId="{FA8E0B49-BBFC-4B72-A39E-FFD06B4505C6}">
      <dsp:nvSpPr>
        <dsp:cNvPr id="0" name=""/>
        <dsp:cNvSpPr/>
      </dsp:nvSpPr>
      <dsp:spPr>
        <a:xfrm>
          <a:off x="0" y="1093649"/>
          <a:ext cx="4060232" cy="36855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mn-MN" sz="1600" kern="1200" dirty="0" smtClean="0"/>
            <a:t>2017 он: </a:t>
          </a:r>
          <a:endParaRPr lang="en-US" sz="1600" kern="1200" dirty="0"/>
        </a:p>
      </dsp:txBody>
      <dsp:txXfrm>
        <a:off x="17991" y="1111640"/>
        <a:ext cx="4024250" cy="332568"/>
      </dsp:txXfrm>
    </dsp:sp>
    <dsp:sp modelId="{5BAF7BEE-99AA-4919-B1A8-BC83434CBBAF}">
      <dsp:nvSpPr>
        <dsp:cNvPr id="0" name=""/>
        <dsp:cNvSpPr/>
      </dsp:nvSpPr>
      <dsp:spPr>
        <a:xfrm>
          <a:off x="0" y="1462199"/>
          <a:ext cx="4060232"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912" tIns="20320" rIns="113792" bIns="20320" numCol="1" spcCol="1270" anchor="t" anchorCtr="0">
          <a:noAutofit/>
        </a:bodyPr>
        <a:lstStyle/>
        <a:p>
          <a:pPr marL="171450" lvl="1" indent="-171450" algn="l" defTabSz="711200" rtl="0">
            <a:lnSpc>
              <a:spcPct val="90000"/>
            </a:lnSpc>
            <a:spcBef>
              <a:spcPct val="0"/>
            </a:spcBef>
            <a:spcAft>
              <a:spcPct val="20000"/>
            </a:spcAft>
            <a:buChar char="••"/>
          </a:pPr>
          <a:r>
            <a:rPr lang="mn-MN" sz="1600" kern="1200" dirty="0" smtClean="0"/>
            <a:t>Хилийн тухай хууль</a:t>
          </a:r>
          <a:endParaRPr lang="en-US" sz="1600" kern="1200" dirty="0"/>
        </a:p>
        <a:p>
          <a:pPr marL="171450" lvl="1" indent="-171450" algn="l" defTabSz="711200" rtl="0">
            <a:lnSpc>
              <a:spcPct val="90000"/>
            </a:lnSpc>
            <a:spcBef>
              <a:spcPct val="0"/>
            </a:spcBef>
            <a:spcAft>
              <a:spcPct val="20000"/>
            </a:spcAft>
            <a:buChar char="••"/>
          </a:pPr>
          <a:r>
            <a:rPr lang="mn-MN" sz="1600" kern="1200" dirty="0" smtClean="0"/>
            <a:t>Зөрчлийн тухай </a:t>
          </a:r>
          <a:endParaRPr lang="en-US" sz="1600" kern="1200" dirty="0"/>
        </a:p>
        <a:p>
          <a:pPr marL="171450" lvl="1" indent="-171450" algn="l" defTabSz="711200" rtl="0">
            <a:lnSpc>
              <a:spcPct val="90000"/>
            </a:lnSpc>
            <a:spcBef>
              <a:spcPct val="0"/>
            </a:spcBef>
            <a:spcAft>
              <a:spcPct val="20000"/>
            </a:spcAft>
            <a:buChar char="••"/>
          </a:pPr>
          <a:r>
            <a:rPr lang="mn-MN" sz="1600" kern="1200" smtClean="0"/>
            <a:t>Зөрчил шалган шийдвэрлэх тухай</a:t>
          </a:r>
          <a:r>
            <a:rPr lang="en-US" sz="1600" kern="1200" smtClean="0"/>
            <a:t> </a:t>
          </a:r>
          <a:r>
            <a:rPr lang="mn-MN" sz="1600" kern="1200" smtClean="0"/>
            <a:t>хууль</a:t>
          </a:r>
          <a:endParaRPr lang="en-US" sz="1600" kern="1200"/>
        </a:p>
        <a:p>
          <a:pPr marL="171450" lvl="1" indent="-171450" algn="l" defTabSz="711200" rtl="0">
            <a:lnSpc>
              <a:spcPct val="90000"/>
            </a:lnSpc>
            <a:spcBef>
              <a:spcPct val="0"/>
            </a:spcBef>
            <a:spcAft>
              <a:spcPct val="20000"/>
            </a:spcAft>
            <a:buChar char="••"/>
          </a:pPr>
          <a:r>
            <a:rPr lang="mn-MN" sz="1600" kern="1200" smtClean="0"/>
            <a:t>Төрийн албаны тухай хууль гэх мэт</a:t>
          </a:r>
          <a:endParaRPr lang="en-US" sz="1600" kern="1200"/>
        </a:p>
      </dsp:txBody>
      <dsp:txXfrm>
        <a:off x="0" y="1462199"/>
        <a:ext cx="4060232" cy="1242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fld id="{ADF4009B-A75F-4481-AC44-66FCFCE5D6CD}" type="datetimeFigureOut">
              <a:rPr lang="en-US" smtClean="0"/>
              <a:t>12/13/2018</a:t>
            </a:fld>
            <a:endParaRPr lang="en-US"/>
          </a:p>
        </p:txBody>
      </p:sp>
      <p:sp>
        <p:nvSpPr>
          <p:cNvPr id="4" name="Footer Placeholder 3"/>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fld id="{F54EE599-96D4-4E1A-B4A4-A801ECE8882A}" type="slidenum">
              <a:rPr lang="en-US" smtClean="0"/>
              <a:t>‹#›</a:t>
            </a:fld>
            <a:endParaRPr lang="en-US"/>
          </a:p>
        </p:txBody>
      </p:sp>
    </p:spTree>
    <p:extLst>
      <p:ext uri="{BB962C8B-B14F-4D97-AF65-F5344CB8AC3E}">
        <p14:creationId xmlns:p14="http://schemas.microsoft.com/office/powerpoint/2010/main" val="2107519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A228061C-DFC4-4CEC-90EE-49B3FE4F7FA1}" type="datetimeFigureOut">
              <a:rPr lang="en-US" smtClean="0"/>
              <a:t>12/13/2018</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339BB1BD-A7C0-46E9-96F6-7CF122FEF115}" type="slidenum">
              <a:rPr lang="en-US" smtClean="0"/>
              <a:t>‹#›</a:t>
            </a:fld>
            <a:endParaRPr lang="en-US"/>
          </a:p>
        </p:txBody>
      </p:sp>
    </p:spTree>
    <p:extLst>
      <p:ext uri="{BB962C8B-B14F-4D97-AF65-F5344CB8AC3E}">
        <p14:creationId xmlns:p14="http://schemas.microsoft.com/office/powerpoint/2010/main" val="2724267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A8A70-B5FB-43F6-BDFB-9DC8BAD43C4C}"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2132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0A8A70-B5FB-43F6-BDFB-9DC8BAD43C4C}"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929555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2615CB-F2B2-4EED-B16F-C4539CC67CFA}"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1665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1748" name="Slide Number Placeholder 3"/>
          <p:cNvSpPr>
            <a:spLocks noGrp="1"/>
          </p:cNvSpPr>
          <p:nvPr>
            <p:ph type="sldNum" sz="quarter" idx="5"/>
          </p:nvPr>
        </p:nvSpPr>
        <p:spPr bwMode="auto">
          <a:noFill/>
          <a:ln>
            <a:miter lim="800000"/>
            <a:headEnd/>
            <a:tailEnd/>
          </a:ln>
        </p:spPr>
        <p:txBody>
          <a:bodyPr/>
          <a:lstStyle/>
          <a:p>
            <a:fld id="{F71CFF49-3538-4A35-95EA-D36BF3567A20}"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00496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0" y="200177"/>
            <a:ext cx="12192000" cy="775778"/>
          </a:xfrm>
          <a:prstGeom prst="rect">
            <a:avLst/>
          </a:prstGeom>
        </p:spPr>
        <p:txBody>
          <a:bodyPr vert="horz" lIns="91440" tIns="45720" rIns="91440" bIns="45720" rtlCol="0" anchor="ctr">
            <a:normAutofit/>
          </a:bodyPr>
          <a:lstStyle>
            <a:lvl1pPr algn="ctr">
              <a:defRPr sz="4800" b="1">
                <a:solidFill>
                  <a:schemeClr val="tx1">
                    <a:lumMod val="65000"/>
                    <a:lumOff val="35000"/>
                  </a:schemeClr>
                </a:solidFill>
              </a:defRPr>
            </a:lvl1pPr>
          </a:lstStyle>
          <a:p>
            <a:r>
              <a:rPr lang="en-US" dirty="0"/>
              <a:t>Click to edit Master title style</a:t>
            </a:r>
          </a:p>
        </p:txBody>
      </p:sp>
      <p:sp>
        <p:nvSpPr>
          <p:cNvPr id="8" name="Rectangle 6">
            <a:extLst>
              <a:ext uri="{FF2B5EF4-FFF2-40B4-BE49-F238E27FC236}">
                <a16:creationId xmlns:a16="http://schemas.microsoft.com/office/drawing/2014/main" id="{55674156-3125-48CE-B7AD-16F5FF6CA05A}"/>
              </a:ext>
            </a:extLst>
          </p:cNvPr>
          <p:cNvSpPr/>
          <p:nvPr userDrawn="1"/>
        </p:nvSpPr>
        <p:spPr>
          <a:xfrm>
            <a:off x="0" y="6597352"/>
            <a:ext cx="12192000" cy="260648"/>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텍스트 개체 틀 2">
            <a:extLst>
              <a:ext uri="{FF2B5EF4-FFF2-40B4-BE49-F238E27FC236}">
                <a16:creationId xmlns:a16="http://schemas.microsoft.com/office/drawing/2014/main" id="{BEA53C6E-B822-48C1-AE43-123E9E431F64}"/>
              </a:ext>
            </a:extLst>
          </p:cNvPr>
          <p:cNvSpPr>
            <a:spLocks noGrp="1"/>
          </p:cNvSpPr>
          <p:nvPr>
            <p:ph type="body" sz="quarter" idx="41" hasCustomPrompt="1"/>
          </p:nvPr>
        </p:nvSpPr>
        <p:spPr>
          <a:xfrm>
            <a:off x="0" y="1005381"/>
            <a:ext cx="12192000" cy="419379"/>
          </a:xfrm>
          <a:prstGeom prst="rect">
            <a:avLst/>
          </a:prstGeom>
        </p:spPr>
        <p:txBody>
          <a:bodyPr anchor="ctr"/>
          <a:lstStyle>
            <a:lvl1pPr marL="0" marR="0" indent="0" algn="ctr" defTabSz="914400" rtl="0" eaLnBrk="1" fontAlgn="auto" latinLnBrk="1" hangingPunct="1">
              <a:lnSpc>
                <a:spcPct val="90000"/>
              </a:lnSpc>
              <a:spcBef>
                <a:spcPts val="1000"/>
              </a:spcBef>
              <a:spcAft>
                <a:spcPts val="0"/>
              </a:spcAft>
              <a:buClrTx/>
              <a:buSzTx/>
              <a:buFontTx/>
              <a:buNone/>
              <a:tabLst/>
              <a:defRPr sz="2400" b="0">
                <a:solidFill>
                  <a:schemeClr val="tx1">
                    <a:lumMod val="65000"/>
                    <a:lumOff val="35000"/>
                  </a:schemeClr>
                </a:solidFill>
              </a:defRPr>
            </a:lvl1pPr>
          </a:lstStyle>
          <a:p>
            <a:pPr marL="0" marR="0" lvl="0" indent="0" algn="ctr" defTabSz="914400" rtl="0" eaLnBrk="1" fontAlgn="auto" latinLnBrk="1" hangingPunct="1">
              <a:lnSpc>
                <a:spcPct val="90000"/>
              </a:lnSpc>
              <a:spcBef>
                <a:spcPts val="1000"/>
              </a:spcBef>
              <a:spcAft>
                <a:spcPts val="0"/>
              </a:spcAft>
              <a:buClrTx/>
              <a:buSzTx/>
              <a:buFontTx/>
              <a:buNone/>
              <a:tabLst/>
              <a:defRPr/>
            </a:pPr>
            <a:r>
              <a:rPr lang="en-US" altLang="ko-KR" dirty="0"/>
              <a:t>Subtitle in this line</a:t>
            </a:r>
            <a:endParaRPr lang="ko-KR" altLang="en-US" dirty="0"/>
          </a:p>
        </p:txBody>
      </p:sp>
    </p:spTree>
    <p:extLst>
      <p:ext uri="{BB962C8B-B14F-4D97-AF65-F5344CB8AC3E}">
        <p14:creationId xmlns:p14="http://schemas.microsoft.com/office/powerpoint/2010/main" val="1032392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8754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2113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1487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자유형: 도형 4">
            <a:extLst>
              <a:ext uri="{FF2B5EF4-FFF2-40B4-BE49-F238E27FC236}">
                <a16:creationId xmlns:a16="http://schemas.microsoft.com/office/drawing/2014/main" id="{C6179DE7-D0F5-4FCE-9D64-2210387C6D0C}"/>
              </a:ext>
            </a:extLst>
          </p:cNvPr>
          <p:cNvSpPr/>
          <p:nvPr userDrawn="1"/>
        </p:nvSpPr>
        <p:spPr>
          <a:xfrm>
            <a:off x="2255574" y="-6800"/>
            <a:ext cx="9715500" cy="5368759"/>
          </a:xfrm>
          <a:custGeom>
            <a:avLst/>
            <a:gdLst>
              <a:gd name="connsiteX0" fmla="*/ 0 w 7296150"/>
              <a:gd name="connsiteY0" fmla="*/ 0 h 4038600"/>
              <a:gd name="connsiteX1" fmla="*/ 523875 w 7296150"/>
              <a:gd name="connsiteY1" fmla="*/ 38100 h 4038600"/>
              <a:gd name="connsiteX2" fmla="*/ 7296150 w 7296150"/>
              <a:gd name="connsiteY2" fmla="*/ 4038600 h 4038600"/>
              <a:gd name="connsiteX3" fmla="*/ 0 w 7296150"/>
              <a:gd name="connsiteY3" fmla="*/ 0 h 4038600"/>
              <a:gd name="connsiteX0" fmla="*/ 0 w 7277100"/>
              <a:gd name="connsiteY0" fmla="*/ 0 h 4000500"/>
              <a:gd name="connsiteX1" fmla="*/ 504825 w 7277100"/>
              <a:gd name="connsiteY1" fmla="*/ 0 h 4000500"/>
              <a:gd name="connsiteX2" fmla="*/ 7277100 w 7277100"/>
              <a:gd name="connsiteY2" fmla="*/ 4000500 h 4000500"/>
              <a:gd name="connsiteX3" fmla="*/ 0 w 7277100"/>
              <a:gd name="connsiteY3" fmla="*/ 0 h 400050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26053"/>
              <a:gd name="connsiteX1" fmla="*/ 514350 w 7286625"/>
              <a:gd name="connsiteY1" fmla="*/ 19050 h 4026053"/>
              <a:gd name="connsiteX2" fmla="*/ 7286625 w 7286625"/>
              <a:gd name="connsiteY2" fmla="*/ 4019550 h 4026053"/>
              <a:gd name="connsiteX3" fmla="*/ 0 w 7286625"/>
              <a:gd name="connsiteY3" fmla="*/ 0 h 4026053"/>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286"/>
              <a:gd name="connsiteX1" fmla="*/ 514350 w 7286625"/>
              <a:gd name="connsiteY1" fmla="*/ 19050 h 4029286"/>
              <a:gd name="connsiteX2" fmla="*/ 7286625 w 7286625"/>
              <a:gd name="connsiteY2" fmla="*/ 4019550 h 4029286"/>
              <a:gd name="connsiteX3" fmla="*/ 0 w 7286625"/>
              <a:gd name="connsiteY3" fmla="*/ 0 h 4029286"/>
              <a:gd name="connsiteX0" fmla="*/ 0 w 7286625"/>
              <a:gd name="connsiteY0" fmla="*/ 0 h 4030399"/>
              <a:gd name="connsiteX1" fmla="*/ 514350 w 7286625"/>
              <a:gd name="connsiteY1" fmla="*/ 19050 h 4030399"/>
              <a:gd name="connsiteX2" fmla="*/ 7286625 w 7286625"/>
              <a:gd name="connsiteY2" fmla="*/ 4019550 h 4030399"/>
              <a:gd name="connsiteX3" fmla="*/ 0 w 7286625"/>
              <a:gd name="connsiteY3" fmla="*/ 0 h 4030399"/>
              <a:gd name="connsiteX0" fmla="*/ 0 w 7286625"/>
              <a:gd name="connsiteY0" fmla="*/ 0 h 4030447"/>
              <a:gd name="connsiteX1" fmla="*/ 514350 w 7286625"/>
              <a:gd name="connsiteY1" fmla="*/ 19050 h 4030447"/>
              <a:gd name="connsiteX2" fmla="*/ 7286625 w 7286625"/>
              <a:gd name="connsiteY2" fmla="*/ 4019550 h 4030447"/>
              <a:gd name="connsiteX3" fmla="*/ 0 w 7286625"/>
              <a:gd name="connsiteY3" fmla="*/ 0 h 4030447"/>
              <a:gd name="connsiteX0" fmla="*/ 0 w 7286625"/>
              <a:gd name="connsiteY0" fmla="*/ 0 h 4030896"/>
              <a:gd name="connsiteX1" fmla="*/ 514350 w 7286625"/>
              <a:gd name="connsiteY1" fmla="*/ 19050 h 4030896"/>
              <a:gd name="connsiteX2" fmla="*/ 7286625 w 7286625"/>
              <a:gd name="connsiteY2" fmla="*/ 4019550 h 4030896"/>
              <a:gd name="connsiteX3" fmla="*/ 0 w 7286625"/>
              <a:gd name="connsiteY3" fmla="*/ 0 h 4030896"/>
              <a:gd name="connsiteX0" fmla="*/ 0 w 7286625"/>
              <a:gd name="connsiteY0" fmla="*/ 0 h 4030896"/>
              <a:gd name="connsiteX1" fmla="*/ 514350 w 7286625"/>
              <a:gd name="connsiteY1" fmla="*/ 9525 h 4030896"/>
              <a:gd name="connsiteX2" fmla="*/ 7286625 w 7286625"/>
              <a:gd name="connsiteY2" fmla="*/ 4019550 h 4030896"/>
              <a:gd name="connsiteX3" fmla="*/ 0 w 7286625"/>
              <a:gd name="connsiteY3" fmla="*/ 0 h 4030896"/>
              <a:gd name="connsiteX0" fmla="*/ 0 w 7286625"/>
              <a:gd name="connsiteY0" fmla="*/ 0 h 4026737"/>
              <a:gd name="connsiteX1" fmla="*/ 514350 w 7286625"/>
              <a:gd name="connsiteY1" fmla="*/ 9525 h 4026737"/>
              <a:gd name="connsiteX2" fmla="*/ 7286625 w 7286625"/>
              <a:gd name="connsiteY2" fmla="*/ 4019550 h 4026737"/>
              <a:gd name="connsiteX3" fmla="*/ 0 w 7286625"/>
              <a:gd name="connsiteY3" fmla="*/ 0 h 4026737"/>
              <a:gd name="connsiteX0" fmla="*/ 0 w 7286625"/>
              <a:gd name="connsiteY0" fmla="*/ 0 h 4026569"/>
              <a:gd name="connsiteX1" fmla="*/ 514350 w 7286625"/>
              <a:gd name="connsiteY1" fmla="*/ 9525 h 4026569"/>
              <a:gd name="connsiteX2" fmla="*/ 7286625 w 7286625"/>
              <a:gd name="connsiteY2" fmla="*/ 4019550 h 4026569"/>
              <a:gd name="connsiteX3" fmla="*/ 0 w 7286625"/>
              <a:gd name="connsiteY3" fmla="*/ 0 h 4026569"/>
            </a:gdLst>
            <a:ahLst/>
            <a:cxnLst>
              <a:cxn ang="0">
                <a:pos x="connsiteX0" y="connsiteY0"/>
              </a:cxn>
              <a:cxn ang="0">
                <a:pos x="connsiteX1" y="connsiteY1"/>
              </a:cxn>
              <a:cxn ang="0">
                <a:pos x="connsiteX2" y="connsiteY2"/>
              </a:cxn>
              <a:cxn ang="0">
                <a:pos x="connsiteX3" y="connsiteY3"/>
              </a:cxn>
            </a:cxnLst>
            <a:rect l="l" t="t" r="r" b="b"/>
            <a:pathLst>
              <a:path w="7286625" h="4026569">
                <a:moveTo>
                  <a:pt x="0" y="0"/>
                </a:moveTo>
                <a:lnTo>
                  <a:pt x="514350" y="9525"/>
                </a:lnTo>
                <a:cubicBezTo>
                  <a:pt x="685800" y="1990725"/>
                  <a:pt x="2171700" y="3810000"/>
                  <a:pt x="7286625" y="4019550"/>
                </a:cubicBezTo>
                <a:cubicBezTo>
                  <a:pt x="2543175" y="4156075"/>
                  <a:pt x="304800" y="2282825"/>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endParaRPr>
          </a:p>
        </p:txBody>
      </p:sp>
      <p:sp>
        <p:nvSpPr>
          <p:cNvPr id="10" name="Text Placeholder 9"/>
          <p:cNvSpPr>
            <a:spLocks noGrp="1"/>
          </p:cNvSpPr>
          <p:nvPr>
            <p:ph type="body" sz="quarter" idx="10" hasCustomPrompt="1"/>
          </p:nvPr>
        </p:nvSpPr>
        <p:spPr>
          <a:xfrm>
            <a:off x="623589" y="4005065"/>
            <a:ext cx="4320283" cy="1536172"/>
          </a:xfrm>
          <a:prstGeom prst="rect">
            <a:avLst/>
          </a:prstGeom>
        </p:spPr>
        <p:txBody>
          <a:bodyPr anchor="ctr"/>
          <a:lstStyle>
            <a:lvl1pPr marL="0" indent="0" algn="l">
              <a:lnSpc>
                <a:spcPct val="100000"/>
              </a:lnSpc>
              <a:buNone/>
              <a:defRPr sz="4800" b="1" baseline="0">
                <a:latin typeface="+mj-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623392" y="5541235"/>
            <a:ext cx="4320283" cy="672075"/>
          </a:xfrm>
          <a:prstGeom prst="rect">
            <a:avLst/>
          </a:prstGeom>
        </p:spPr>
        <p:txBody>
          <a:bodyPr anchor="ctr"/>
          <a:lstStyle>
            <a:lvl1pPr marL="0" indent="0" algn="l">
              <a:lnSpc>
                <a:spcPct val="100000"/>
              </a:lnSpc>
              <a:buNone/>
              <a:defRPr sz="1867" b="1" baseline="0">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
        <p:nvSpPr>
          <p:cNvPr id="2" name="자유형: 도형 1">
            <a:extLst>
              <a:ext uri="{FF2B5EF4-FFF2-40B4-BE49-F238E27FC236}">
                <a16:creationId xmlns:a16="http://schemas.microsoft.com/office/drawing/2014/main" id="{96FFB94C-B84A-46A3-BF10-6C511C2C85D4}"/>
              </a:ext>
            </a:extLst>
          </p:cNvPr>
          <p:cNvSpPr/>
          <p:nvPr userDrawn="1"/>
        </p:nvSpPr>
        <p:spPr>
          <a:xfrm>
            <a:off x="2438399" y="-6799"/>
            <a:ext cx="9715500" cy="5347457"/>
          </a:xfrm>
          <a:custGeom>
            <a:avLst/>
            <a:gdLst>
              <a:gd name="connsiteX0" fmla="*/ 0 w 7296150"/>
              <a:gd name="connsiteY0" fmla="*/ 0 h 4038600"/>
              <a:gd name="connsiteX1" fmla="*/ 523875 w 7296150"/>
              <a:gd name="connsiteY1" fmla="*/ 38100 h 4038600"/>
              <a:gd name="connsiteX2" fmla="*/ 7296150 w 7296150"/>
              <a:gd name="connsiteY2" fmla="*/ 4038600 h 4038600"/>
              <a:gd name="connsiteX3" fmla="*/ 0 w 7296150"/>
              <a:gd name="connsiteY3" fmla="*/ 0 h 4038600"/>
              <a:gd name="connsiteX0" fmla="*/ 0 w 7277100"/>
              <a:gd name="connsiteY0" fmla="*/ 0 h 4000500"/>
              <a:gd name="connsiteX1" fmla="*/ 504825 w 7277100"/>
              <a:gd name="connsiteY1" fmla="*/ 0 h 4000500"/>
              <a:gd name="connsiteX2" fmla="*/ 7277100 w 7277100"/>
              <a:gd name="connsiteY2" fmla="*/ 4000500 h 4000500"/>
              <a:gd name="connsiteX3" fmla="*/ 0 w 7277100"/>
              <a:gd name="connsiteY3" fmla="*/ 0 h 400050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26053"/>
              <a:gd name="connsiteX1" fmla="*/ 514350 w 7286625"/>
              <a:gd name="connsiteY1" fmla="*/ 19050 h 4026053"/>
              <a:gd name="connsiteX2" fmla="*/ 7286625 w 7286625"/>
              <a:gd name="connsiteY2" fmla="*/ 4019550 h 4026053"/>
              <a:gd name="connsiteX3" fmla="*/ 0 w 7286625"/>
              <a:gd name="connsiteY3" fmla="*/ 0 h 4026053"/>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286"/>
              <a:gd name="connsiteX1" fmla="*/ 514350 w 7286625"/>
              <a:gd name="connsiteY1" fmla="*/ 19050 h 4029286"/>
              <a:gd name="connsiteX2" fmla="*/ 7286625 w 7286625"/>
              <a:gd name="connsiteY2" fmla="*/ 4019550 h 4029286"/>
              <a:gd name="connsiteX3" fmla="*/ 0 w 7286625"/>
              <a:gd name="connsiteY3" fmla="*/ 0 h 4029286"/>
              <a:gd name="connsiteX0" fmla="*/ 0 w 7286625"/>
              <a:gd name="connsiteY0" fmla="*/ 0 h 4030399"/>
              <a:gd name="connsiteX1" fmla="*/ 514350 w 7286625"/>
              <a:gd name="connsiteY1" fmla="*/ 19050 h 4030399"/>
              <a:gd name="connsiteX2" fmla="*/ 7286625 w 7286625"/>
              <a:gd name="connsiteY2" fmla="*/ 4019550 h 4030399"/>
              <a:gd name="connsiteX3" fmla="*/ 0 w 7286625"/>
              <a:gd name="connsiteY3" fmla="*/ 0 h 4030399"/>
              <a:gd name="connsiteX0" fmla="*/ 0 w 7286625"/>
              <a:gd name="connsiteY0" fmla="*/ 0 h 4030447"/>
              <a:gd name="connsiteX1" fmla="*/ 514350 w 7286625"/>
              <a:gd name="connsiteY1" fmla="*/ 19050 h 4030447"/>
              <a:gd name="connsiteX2" fmla="*/ 7286625 w 7286625"/>
              <a:gd name="connsiteY2" fmla="*/ 4019550 h 4030447"/>
              <a:gd name="connsiteX3" fmla="*/ 0 w 7286625"/>
              <a:gd name="connsiteY3" fmla="*/ 0 h 4030447"/>
              <a:gd name="connsiteX0" fmla="*/ 0 w 7286625"/>
              <a:gd name="connsiteY0" fmla="*/ 0 h 4030896"/>
              <a:gd name="connsiteX1" fmla="*/ 514350 w 7286625"/>
              <a:gd name="connsiteY1" fmla="*/ 19050 h 4030896"/>
              <a:gd name="connsiteX2" fmla="*/ 7286625 w 7286625"/>
              <a:gd name="connsiteY2" fmla="*/ 4019550 h 4030896"/>
              <a:gd name="connsiteX3" fmla="*/ 0 w 7286625"/>
              <a:gd name="connsiteY3" fmla="*/ 0 h 4030896"/>
              <a:gd name="connsiteX0" fmla="*/ 0 w 7286625"/>
              <a:gd name="connsiteY0" fmla="*/ 0 h 4030896"/>
              <a:gd name="connsiteX1" fmla="*/ 514350 w 7286625"/>
              <a:gd name="connsiteY1" fmla="*/ 9525 h 4030896"/>
              <a:gd name="connsiteX2" fmla="*/ 7286625 w 7286625"/>
              <a:gd name="connsiteY2" fmla="*/ 4019550 h 4030896"/>
              <a:gd name="connsiteX3" fmla="*/ 0 w 7286625"/>
              <a:gd name="connsiteY3" fmla="*/ 0 h 4030896"/>
              <a:gd name="connsiteX0" fmla="*/ 0 w 7286625"/>
              <a:gd name="connsiteY0" fmla="*/ 0 h 4026737"/>
              <a:gd name="connsiteX1" fmla="*/ 514350 w 7286625"/>
              <a:gd name="connsiteY1" fmla="*/ 9525 h 4026737"/>
              <a:gd name="connsiteX2" fmla="*/ 7286625 w 7286625"/>
              <a:gd name="connsiteY2" fmla="*/ 4019550 h 4026737"/>
              <a:gd name="connsiteX3" fmla="*/ 0 w 7286625"/>
              <a:gd name="connsiteY3" fmla="*/ 0 h 4026737"/>
              <a:gd name="connsiteX0" fmla="*/ 0 w 7286625"/>
              <a:gd name="connsiteY0" fmla="*/ 0 h 4026569"/>
              <a:gd name="connsiteX1" fmla="*/ 514350 w 7286625"/>
              <a:gd name="connsiteY1" fmla="*/ 9525 h 4026569"/>
              <a:gd name="connsiteX2" fmla="*/ 7286625 w 7286625"/>
              <a:gd name="connsiteY2" fmla="*/ 4019550 h 4026569"/>
              <a:gd name="connsiteX3" fmla="*/ 0 w 7286625"/>
              <a:gd name="connsiteY3" fmla="*/ 0 h 4026569"/>
              <a:gd name="connsiteX0" fmla="*/ 0 w 7286625"/>
              <a:gd name="connsiteY0" fmla="*/ 0 h 4007586"/>
              <a:gd name="connsiteX1" fmla="*/ 514350 w 7286625"/>
              <a:gd name="connsiteY1" fmla="*/ 9525 h 4007586"/>
              <a:gd name="connsiteX2" fmla="*/ 7286625 w 7286625"/>
              <a:gd name="connsiteY2" fmla="*/ 4000500 h 4007586"/>
              <a:gd name="connsiteX3" fmla="*/ 0 w 7286625"/>
              <a:gd name="connsiteY3" fmla="*/ 0 h 4007586"/>
              <a:gd name="connsiteX0" fmla="*/ 0 w 7286625"/>
              <a:gd name="connsiteY0" fmla="*/ 0 h 4011694"/>
              <a:gd name="connsiteX1" fmla="*/ 514350 w 7286625"/>
              <a:gd name="connsiteY1" fmla="*/ 9525 h 4011694"/>
              <a:gd name="connsiteX2" fmla="*/ 7286625 w 7286625"/>
              <a:gd name="connsiteY2" fmla="*/ 4000500 h 4011694"/>
              <a:gd name="connsiteX3" fmla="*/ 0 w 7286625"/>
              <a:gd name="connsiteY3" fmla="*/ 0 h 4011694"/>
              <a:gd name="connsiteX0" fmla="*/ 0 w 7286625"/>
              <a:gd name="connsiteY0" fmla="*/ 0 h 4010593"/>
              <a:gd name="connsiteX1" fmla="*/ 514350 w 7286625"/>
              <a:gd name="connsiteY1" fmla="*/ 9525 h 4010593"/>
              <a:gd name="connsiteX2" fmla="*/ 7286625 w 7286625"/>
              <a:gd name="connsiteY2" fmla="*/ 4000500 h 4010593"/>
              <a:gd name="connsiteX3" fmla="*/ 0 w 7286625"/>
              <a:gd name="connsiteY3" fmla="*/ 0 h 4010593"/>
            </a:gdLst>
            <a:ahLst/>
            <a:cxnLst>
              <a:cxn ang="0">
                <a:pos x="connsiteX0" y="connsiteY0"/>
              </a:cxn>
              <a:cxn ang="0">
                <a:pos x="connsiteX1" y="connsiteY1"/>
              </a:cxn>
              <a:cxn ang="0">
                <a:pos x="connsiteX2" y="connsiteY2"/>
              </a:cxn>
              <a:cxn ang="0">
                <a:pos x="connsiteX3" y="connsiteY3"/>
              </a:cxn>
            </a:cxnLst>
            <a:rect l="l" t="t" r="r" b="b"/>
            <a:pathLst>
              <a:path w="7286625" h="4010593">
                <a:moveTo>
                  <a:pt x="0" y="0"/>
                </a:moveTo>
                <a:lnTo>
                  <a:pt x="514350" y="9525"/>
                </a:lnTo>
                <a:cubicBezTo>
                  <a:pt x="685800" y="1990725"/>
                  <a:pt x="2171700" y="3790950"/>
                  <a:pt x="7286625" y="4000500"/>
                </a:cubicBezTo>
                <a:cubicBezTo>
                  <a:pt x="2562225" y="4165600"/>
                  <a:pt x="304800" y="2282825"/>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endParaRPr>
          </a:p>
        </p:txBody>
      </p:sp>
      <p:sp>
        <p:nvSpPr>
          <p:cNvPr id="3" name="자유형: 도형 2">
            <a:extLst>
              <a:ext uri="{FF2B5EF4-FFF2-40B4-BE49-F238E27FC236}">
                <a16:creationId xmlns:a16="http://schemas.microsoft.com/office/drawing/2014/main" id="{D7620DE0-0A98-4621-A31C-3F83C507D1C1}"/>
              </a:ext>
            </a:extLst>
          </p:cNvPr>
          <p:cNvSpPr/>
          <p:nvPr userDrawn="1"/>
        </p:nvSpPr>
        <p:spPr>
          <a:xfrm>
            <a:off x="2289665" y="466503"/>
            <a:ext cx="9654747" cy="4993767"/>
          </a:xfrm>
          <a:custGeom>
            <a:avLst/>
            <a:gdLst>
              <a:gd name="connsiteX0" fmla="*/ 0 w 7239000"/>
              <a:gd name="connsiteY0" fmla="*/ 0 h 3733800"/>
              <a:gd name="connsiteX1" fmla="*/ 2047875 w 7239000"/>
              <a:gd name="connsiteY1" fmla="*/ 3486150 h 3733800"/>
              <a:gd name="connsiteX2" fmla="*/ 7239000 w 7239000"/>
              <a:gd name="connsiteY2" fmla="*/ 3733800 h 3733800"/>
              <a:gd name="connsiteX3" fmla="*/ 0 w 7239000"/>
              <a:gd name="connsiteY3" fmla="*/ 0 h 3733800"/>
              <a:gd name="connsiteX0" fmla="*/ 0 w 7239000"/>
              <a:gd name="connsiteY0" fmla="*/ 0 h 3733800"/>
              <a:gd name="connsiteX1" fmla="*/ 2047875 w 7239000"/>
              <a:gd name="connsiteY1" fmla="*/ 3486150 h 3733800"/>
              <a:gd name="connsiteX2" fmla="*/ 7239000 w 7239000"/>
              <a:gd name="connsiteY2" fmla="*/ 3733800 h 3733800"/>
              <a:gd name="connsiteX3" fmla="*/ 0 w 7239000"/>
              <a:gd name="connsiteY3" fmla="*/ 0 h 3733800"/>
              <a:gd name="connsiteX0" fmla="*/ 0 w 7239000"/>
              <a:gd name="connsiteY0" fmla="*/ 0 h 3917737"/>
              <a:gd name="connsiteX1" fmla="*/ 2047875 w 7239000"/>
              <a:gd name="connsiteY1" fmla="*/ 3486150 h 3917737"/>
              <a:gd name="connsiteX2" fmla="*/ 7239000 w 7239000"/>
              <a:gd name="connsiteY2" fmla="*/ 3733800 h 3917737"/>
              <a:gd name="connsiteX3" fmla="*/ 0 w 7239000"/>
              <a:gd name="connsiteY3" fmla="*/ 0 h 3917737"/>
              <a:gd name="connsiteX0" fmla="*/ 0 w 7239000"/>
              <a:gd name="connsiteY0" fmla="*/ 0 h 3917737"/>
              <a:gd name="connsiteX1" fmla="*/ 2047875 w 7239000"/>
              <a:gd name="connsiteY1" fmla="*/ 3486150 h 3917737"/>
              <a:gd name="connsiteX2" fmla="*/ 7239000 w 7239000"/>
              <a:gd name="connsiteY2" fmla="*/ 3733800 h 3917737"/>
              <a:gd name="connsiteX3" fmla="*/ 0 w 7239000"/>
              <a:gd name="connsiteY3" fmla="*/ 0 h 3917737"/>
              <a:gd name="connsiteX0" fmla="*/ 0 w 7239000"/>
              <a:gd name="connsiteY0" fmla="*/ 0 h 3733800"/>
              <a:gd name="connsiteX1" fmla="*/ 7239000 w 7239000"/>
              <a:gd name="connsiteY1" fmla="*/ 3733800 h 3733800"/>
              <a:gd name="connsiteX2" fmla="*/ 0 w 7239000"/>
              <a:gd name="connsiteY2" fmla="*/ 0 h 3733800"/>
              <a:gd name="connsiteX0" fmla="*/ 0 w 7239000"/>
              <a:gd name="connsiteY0" fmla="*/ 0 h 3733800"/>
              <a:gd name="connsiteX1" fmla="*/ 7239000 w 7239000"/>
              <a:gd name="connsiteY1" fmla="*/ 3733800 h 3733800"/>
              <a:gd name="connsiteX2" fmla="*/ 0 w 7239000"/>
              <a:gd name="connsiteY2" fmla="*/ 0 h 3733800"/>
              <a:gd name="connsiteX0" fmla="*/ 0 w 7239000"/>
              <a:gd name="connsiteY0" fmla="*/ 0 h 3733800"/>
              <a:gd name="connsiteX1" fmla="*/ 7239000 w 7239000"/>
              <a:gd name="connsiteY1" fmla="*/ 3733800 h 3733800"/>
              <a:gd name="connsiteX2" fmla="*/ 0 w 7239000"/>
              <a:gd name="connsiteY2" fmla="*/ 0 h 3733800"/>
              <a:gd name="connsiteX0" fmla="*/ 0 w 7239000"/>
              <a:gd name="connsiteY0" fmla="*/ 0 h 3733800"/>
              <a:gd name="connsiteX1" fmla="*/ 7239000 w 7239000"/>
              <a:gd name="connsiteY1" fmla="*/ 3733800 h 3733800"/>
              <a:gd name="connsiteX2" fmla="*/ 0 w 7239000"/>
              <a:gd name="connsiteY2" fmla="*/ 0 h 3733800"/>
              <a:gd name="connsiteX0" fmla="*/ 0 w 7239000"/>
              <a:gd name="connsiteY0" fmla="*/ 0 h 3739418"/>
              <a:gd name="connsiteX1" fmla="*/ 7239000 w 7239000"/>
              <a:gd name="connsiteY1" fmla="*/ 3733800 h 3739418"/>
              <a:gd name="connsiteX2" fmla="*/ 0 w 7239000"/>
              <a:gd name="connsiteY2" fmla="*/ 0 h 3739418"/>
              <a:gd name="connsiteX0" fmla="*/ 0 w 7239000"/>
              <a:gd name="connsiteY0" fmla="*/ 0 h 3741985"/>
              <a:gd name="connsiteX1" fmla="*/ 7239000 w 7239000"/>
              <a:gd name="connsiteY1" fmla="*/ 3733800 h 3741985"/>
              <a:gd name="connsiteX2" fmla="*/ 0 w 7239000"/>
              <a:gd name="connsiteY2" fmla="*/ 0 h 3741985"/>
              <a:gd name="connsiteX0" fmla="*/ 0 w 7239000"/>
              <a:gd name="connsiteY0" fmla="*/ 0 h 3744767"/>
              <a:gd name="connsiteX1" fmla="*/ 7239000 w 7239000"/>
              <a:gd name="connsiteY1" fmla="*/ 3733800 h 3744767"/>
              <a:gd name="connsiteX2" fmla="*/ 0 w 7239000"/>
              <a:gd name="connsiteY2" fmla="*/ 0 h 3744767"/>
              <a:gd name="connsiteX0" fmla="*/ 0 w 7172325"/>
              <a:gd name="connsiteY0" fmla="*/ 0 h 3716342"/>
              <a:gd name="connsiteX1" fmla="*/ 7172325 w 7172325"/>
              <a:gd name="connsiteY1" fmla="*/ 3705225 h 3716342"/>
              <a:gd name="connsiteX2" fmla="*/ 0 w 7172325"/>
              <a:gd name="connsiteY2" fmla="*/ 0 h 3716342"/>
              <a:gd name="connsiteX0" fmla="*/ 0 w 7172325"/>
              <a:gd name="connsiteY0" fmla="*/ 0 h 3716342"/>
              <a:gd name="connsiteX1" fmla="*/ 7172325 w 7172325"/>
              <a:gd name="connsiteY1" fmla="*/ 3705225 h 3716342"/>
              <a:gd name="connsiteX2" fmla="*/ 0 w 7172325"/>
              <a:gd name="connsiteY2" fmla="*/ 0 h 3716342"/>
              <a:gd name="connsiteX0" fmla="*/ 0 w 7172325"/>
              <a:gd name="connsiteY0" fmla="*/ 0 h 3716342"/>
              <a:gd name="connsiteX1" fmla="*/ 7172325 w 7172325"/>
              <a:gd name="connsiteY1" fmla="*/ 3705225 h 3716342"/>
              <a:gd name="connsiteX2" fmla="*/ 0 w 7172325"/>
              <a:gd name="connsiteY2" fmla="*/ 0 h 3716342"/>
              <a:gd name="connsiteX0" fmla="*/ 0 w 7172325"/>
              <a:gd name="connsiteY0" fmla="*/ 0 h 3995335"/>
              <a:gd name="connsiteX1" fmla="*/ 7172325 w 7172325"/>
              <a:gd name="connsiteY1" fmla="*/ 3705225 h 3995335"/>
              <a:gd name="connsiteX2" fmla="*/ 0 w 7172325"/>
              <a:gd name="connsiteY2" fmla="*/ 0 h 3995335"/>
              <a:gd name="connsiteX0" fmla="*/ 0 w 7172325"/>
              <a:gd name="connsiteY0" fmla="*/ 0 h 3995335"/>
              <a:gd name="connsiteX1" fmla="*/ 7172325 w 7172325"/>
              <a:gd name="connsiteY1" fmla="*/ 3705225 h 3995335"/>
              <a:gd name="connsiteX2" fmla="*/ 0 w 7172325"/>
              <a:gd name="connsiteY2" fmla="*/ 0 h 3995335"/>
              <a:gd name="connsiteX0" fmla="*/ 0 w 7172325"/>
              <a:gd name="connsiteY0" fmla="*/ 0 h 3927313"/>
              <a:gd name="connsiteX1" fmla="*/ 7172325 w 7172325"/>
              <a:gd name="connsiteY1" fmla="*/ 3705225 h 3927313"/>
              <a:gd name="connsiteX2" fmla="*/ 0 w 7172325"/>
              <a:gd name="connsiteY2" fmla="*/ 0 h 3927313"/>
              <a:gd name="connsiteX0" fmla="*/ 0 w 7172325"/>
              <a:gd name="connsiteY0" fmla="*/ 0 h 3705225"/>
              <a:gd name="connsiteX1" fmla="*/ 7172325 w 7172325"/>
              <a:gd name="connsiteY1" fmla="*/ 3705225 h 3705225"/>
              <a:gd name="connsiteX2" fmla="*/ 0 w 7172325"/>
              <a:gd name="connsiteY2" fmla="*/ 0 h 3705225"/>
              <a:gd name="connsiteX0" fmla="*/ 0 w 7172325"/>
              <a:gd name="connsiteY0" fmla="*/ 0 h 3975065"/>
              <a:gd name="connsiteX1" fmla="*/ 7172325 w 7172325"/>
              <a:gd name="connsiteY1" fmla="*/ 3705225 h 3975065"/>
              <a:gd name="connsiteX2" fmla="*/ 0 w 7172325"/>
              <a:gd name="connsiteY2" fmla="*/ 0 h 3975065"/>
              <a:gd name="connsiteX0" fmla="*/ 2763 w 7175088"/>
              <a:gd name="connsiteY0" fmla="*/ 0 h 3909670"/>
              <a:gd name="connsiteX1" fmla="*/ 7175088 w 7175088"/>
              <a:gd name="connsiteY1" fmla="*/ 3705225 h 3909670"/>
              <a:gd name="connsiteX2" fmla="*/ 2763 w 7175088"/>
              <a:gd name="connsiteY2" fmla="*/ 0 h 3909670"/>
              <a:gd name="connsiteX0" fmla="*/ 2763 w 7175088"/>
              <a:gd name="connsiteY0" fmla="*/ 0 h 3909670"/>
              <a:gd name="connsiteX1" fmla="*/ 7175088 w 7175088"/>
              <a:gd name="connsiteY1" fmla="*/ 3705225 h 3909670"/>
              <a:gd name="connsiteX2" fmla="*/ 2763 w 7175088"/>
              <a:gd name="connsiteY2" fmla="*/ 0 h 3909670"/>
              <a:gd name="connsiteX0" fmla="*/ 2763 w 7175088"/>
              <a:gd name="connsiteY0" fmla="*/ 0 h 3909670"/>
              <a:gd name="connsiteX1" fmla="*/ 7175088 w 7175088"/>
              <a:gd name="connsiteY1" fmla="*/ 3705225 h 3909670"/>
              <a:gd name="connsiteX2" fmla="*/ 2763 w 7175088"/>
              <a:gd name="connsiteY2" fmla="*/ 0 h 3909670"/>
              <a:gd name="connsiteX0" fmla="*/ 2763 w 7175088"/>
              <a:gd name="connsiteY0" fmla="*/ 0 h 3909670"/>
              <a:gd name="connsiteX1" fmla="*/ 7175088 w 7175088"/>
              <a:gd name="connsiteY1" fmla="*/ 3705225 h 3909670"/>
              <a:gd name="connsiteX2" fmla="*/ 2763 w 7175088"/>
              <a:gd name="connsiteY2" fmla="*/ 0 h 3909670"/>
              <a:gd name="connsiteX0" fmla="*/ 2763 w 7175088"/>
              <a:gd name="connsiteY0" fmla="*/ 0 h 3909670"/>
              <a:gd name="connsiteX1" fmla="*/ 7175088 w 7175088"/>
              <a:gd name="connsiteY1" fmla="*/ 3705225 h 3909670"/>
              <a:gd name="connsiteX2" fmla="*/ 2763 w 7175088"/>
              <a:gd name="connsiteY2" fmla="*/ 0 h 3909670"/>
              <a:gd name="connsiteX0" fmla="*/ 2763 w 7175088"/>
              <a:gd name="connsiteY0" fmla="*/ 0 h 3909670"/>
              <a:gd name="connsiteX1" fmla="*/ 7175088 w 7175088"/>
              <a:gd name="connsiteY1" fmla="*/ 3705225 h 3909670"/>
              <a:gd name="connsiteX2" fmla="*/ 2763 w 7175088"/>
              <a:gd name="connsiteY2" fmla="*/ 0 h 3909670"/>
              <a:gd name="connsiteX0" fmla="*/ 0 w 7172325"/>
              <a:gd name="connsiteY0" fmla="*/ 0 h 3892257"/>
              <a:gd name="connsiteX1" fmla="*/ 7172325 w 7172325"/>
              <a:gd name="connsiteY1" fmla="*/ 3705225 h 3892257"/>
              <a:gd name="connsiteX2" fmla="*/ 0 w 7172325"/>
              <a:gd name="connsiteY2" fmla="*/ 0 h 3892257"/>
              <a:gd name="connsiteX0" fmla="*/ 0 w 7172325"/>
              <a:gd name="connsiteY0" fmla="*/ 0 h 3713751"/>
              <a:gd name="connsiteX1" fmla="*/ 7172325 w 7172325"/>
              <a:gd name="connsiteY1" fmla="*/ 3705225 h 3713751"/>
              <a:gd name="connsiteX2" fmla="*/ 0 w 7172325"/>
              <a:gd name="connsiteY2" fmla="*/ 0 h 3713751"/>
              <a:gd name="connsiteX0" fmla="*/ 0 w 7172325"/>
              <a:gd name="connsiteY0" fmla="*/ 0 h 3719098"/>
              <a:gd name="connsiteX1" fmla="*/ 7172325 w 7172325"/>
              <a:gd name="connsiteY1" fmla="*/ 3705225 h 3719098"/>
              <a:gd name="connsiteX2" fmla="*/ 0 w 7172325"/>
              <a:gd name="connsiteY2" fmla="*/ 0 h 3719098"/>
              <a:gd name="connsiteX0" fmla="*/ 0 w 7172325"/>
              <a:gd name="connsiteY0" fmla="*/ 0 h 3718478"/>
              <a:gd name="connsiteX1" fmla="*/ 7172325 w 7172325"/>
              <a:gd name="connsiteY1" fmla="*/ 3705225 h 3718478"/>
              <a:gd name="connsiteX2" fmla="*/ 0 w 7172325"/>
              <a:gd name="connsiteY2" fmla="*/ 0 h 3718478"/>
              <a:gd name="connsiteX0" fmla="*/ 0 w 7172325"/>
              <a:gd name="connsiteY0" fmla="*/ 0 h 3718478"/>
              <a:gd name="connsiteX1" fmla="*/ 7172325 w 7172325"/>
              <a:gd name="connsiteY1" fmla="*/ 3705225 h 3718478"/>
              <a:gd name="connsiteX2" fmla="*/ 0 w 7172325"/>
              <a:gd name="connsiteY2" fmla="*/ 0 h 3718478"/>
              <a:gd name="connsiteX0" fmla="*/ 0 w 7172325"/>
              <a:gd name="connsiteY0" fmla="*/ 0 h 3718478"/>
              <a:gd name="connsiteX1" fmla="*/ 7172325 w 7172325"/>
              <a:gd name="connsiteY1" fmla="*/ 3705225 h 3718478"/>
              <a:gd name="connsiteX2" fmla="*/ 0 w 7172325"/>
              <a:gd name="connsiteY2" fmla="*/ 0 h 3718478"/>
              <a:gd name="connsiteX0" fmla="*/ 0 w 7172325"/>
              <a:gd name="connsiteY0" fmla="*/ 0 h 3728733"/>
              <a:gd name="connsiteX1" fmla="*/ 7172325 w 7172325"/>
              <a:gd name="connsiteY1" fmla="*/ 3705225 h 3728733"/>
              <a:gd name="connsiteX2" fmla="*/ 0 w 7172325"/>
              <a:gd name="connsiteY2" fmla="*/ 0 h 3728733"/>
              <a:gd name="connsiteX0" fmla="*/ 0 w 7172325"/>
              <a:gd name="connsiteY0" fmla="*/ 0 h 3722357"/>
              <a:gd name="connsiteX1" fmla="*/ 7172325 w 7172325"/>
              <a:gd name="connsiteY1" fmla="*/ 3705225 h 3722357"/>
              <a:gd name="connsiteX2" fmla="*/ 0 w 7172325"/>
              <a:gd name="connsiteY2" fmla="*/ 0 h 3722357"/>
              <a:gd name="connsiteX0" fmla="*/ 0 w 7162598"/>
              <a:gd name="connsiteY0" fmla="*/ 0 h 3722357"/>
              <a:gd name="connsiteX1" fmla="*/ 7162598 w 7162598"/>
              <a:gd name="connsiteY1" fmla="*/ 3705225 h 3722357"/>
              <a:gd name="connsiteX2" fmla="*/ 0 w 7162598"/>
              <a:gd name="connsiteY2" fmla="*/ 0 h 3722357"/>
              <a:gd name="connsiteX0" fmla="*/ 0 w 7162598"/>
              <a:gd name="connsiteY0" fmla="*/ 0 h 3718466"/>
              <a:gd name="connsiteX1" fmla="*/ 7162598 w 7162598"/>
              <a:gd name="connsiteY1" fmla="*/ 3705225 h 3718466"/>
              <a:gd name="connsiteX2" fmla="*/ 0 w 7162598"/>
              <a:gd name="connsiteY2" fmla="*/ 0 h 3718466"/>
              <a:gd name="connsiteX0" fmla="*/ 0 w 7162598"/>
              <a:gd name="connsiteY0" fmla="*/ 0 h 3718466"/>
              <a:gd name="connsiteX1" fmla="*/ 7162598 w 7162598"/>
              <a:gd name="connsiteY1" fmla="*/ 3705225 h 3718466"/>
              <a:gd name="connsiteX2" fmla="*/ 0 w 7162598"/>
              <a:gd name="connsiteY2" fmla="*/ 0 h 3718466"/>
              <a:gd name="connsiteX0" fmla="*/ 0 w 7162598"/>
              <a:gd name="connsiteY0" fmla="*/ 0 h 3718466"/>
              <a:gd name="connsiteX1" fmla="*/ 7162598 w 7162598"/>
              <a:gd name="connsiteY1" fmla="*/ 3705225 h 3718466"/>
              <a:gd name="connsiteX2" fmla="*/ 0 w 7162598"/>
              <a:gd name="connsiteY2" fmla="*/ 0 h 3718466"/>
              <a:gd name="connsiteX0" fmla="*/ 0 w 7162598"/>
              <a:gd name="connsiteY0" fmla="*/ 0 h 3738182"/>
              <a:gd name="connsiteX1" fmla="*/ 7162598 w 7162598"/>
              <a:gd name="connsiteY1" fmla="*/ 3705225 h 3738182"/>
              <a:gd name="connsiteX2" fmla="*/ 0 w 7162598"/>
              <a:gd name="connsiteY2" fmla="*/ 0 h 3738182"/>
              <a:gd name="connsiteX0" fmla="*/ 0 w 7162598"/>
              <a:gd name="connsiteY0" fmla="*/ 0 h 3738182"/>
              <a:gd name="connsiteX1" fmla="*/ 7162598 w 7162598"/>
              <a:gd name="connsiteY1" fmla="*/ 3705225 h 3738182"/>
              <a:gd name="connsiteX2" fmla="*/ 0 w 7162598"/>
              <a:gd name="connsiteY2" fmla="*/ 0 h 3738182"/>
              <a:gd name="connsiteX0" fmla="*/ 0 w 7162598"/>
              <a:gd name="connsiteY0" fmla="*/ 0 h 3738182"/>
              <a:gd name="connsiteX1" fmla="*/ 7162598 w 7162598"/>
              <a:gd name="connsiteY1" fmla="*/ 3705225 h 3738182"/>
              <a:gd name="connsiteX2" fmla="*/ 0 w 7162598"/>
              <a:gd name="connsiteY2" fmla="*/ 0 h 3738182"/>
              <a:gd name="connsiteX0" fmla="*/ 0 w 7162598"/>
              <a:gd name="connsiteY0" fmla="*/ 0 h 3738182"/>
              <a:gd name="connsiteX1" fmla="*/ 7162598 w 7162598"/>
              <a:gd name="connsiteY1" fmla="*/ 3705225 h 3738182"/>
              <a:gd name="connsiteX2" fmla="*/ 0 w 7162598"/>
              <a:gd name="connsiteY2" fmla="*/ 0 h 3738182"/>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26589"/>
              <a:gd name="connsiteX1" fmla="*/ 7162598 w 7162598"/>
              <a:gd name="connsiteY1" fmla="*/ 3705225 h 3726589"/>
              <a:gd name="connsiteX2" fmla="*/ 0 w 7162598"/>
              <a:gd name="connsiteY2" fmla="*/ 0 h 3726589"/>
              <a:gd name="connsiteX0" fmla="*/ 0 w 7162598"/>
              <a:gd name="connsiteY0" fmla="*/ 0 h 3736839"/>
              <a:gd name="connsiteX1" fmla="*/ 7162598 w 7162598"/>
              <a:gd name="connsiteY1" fmla="*/ 3705225 h 3736839"/>
              <a:gd name="connsiteX2" fmla="*/ 0 w 7162598"/>
              <a:gd name="connsiteY2" fmla="*/ 0 h 3736839"/>
              <a:gd name="connsiteX0" fmla="*/ 0 w 7156562"/>
              <a:gd name="connsiteY0" fmla="*/ 0 h 3745687"/>
              <a:gd name="connsiteX1" fmla="*/ 7156562 w 7156562"/>
              <a:gd name="connsiteY1" fmla="*/ 3714279 h 3745687"/>
              <a:gd name="connsiteX2" fmla="*/ 0 w 7156562"/>
              <a:gd name="connsiteY2" fmla="*/ 0 h 3745687"/>
              <a:gd name="connsiteX0" fmla="*/ 0 w 7247096"/>
              <a:gd name="connsiteY0" fmla="*/ 0 h 3736839"/>
              <a:gd name="connsiteX1" fmla="*/ 7247096 w 7247096"/>
              <a:gd name="connsiteY1" fmla="*/ 3705225 h 3736839"/>
              <a:gd name="connsiteX2" fmla="*/ 0 w 7247096"/>
              <a:gd name="connsiteY2" fmla="*/ 0 h 3736839"/>
              <a:gd name="connsiteX0" fmla="*/ 0 w 7247096"/>
              <a:gd name="connsiteY0" fmla="*/ 0 h 3736839"/>
              <a:gd name="connsiteX1" fmla="*/ 7247096 w 7247096"/>
              <a:gd name="connsiteY1" fmla="*/ 3705225 h 3736839"/>
              <a:gd name="connsiteX2" fmla="*/ 0 w 7247096"/>
              <a:gd name="connsiteY2" fmla="*/ 0 h 3736839"/>
              <a:gd name="connsiteX0" fmla="*/ 0 w 7247096"/>
              <a:gd name="connsiteY0" fmla="*/ 0 h 3736839"/>
              <a:gd name="connsiteX1" fmla="*/ 7247096 w 7247096"/>
              <a:gd name="connsiteY1" fmla="*/ 3705225 h 3736839"/>
              <a:gd name="connsiteX2" fmla="*/ 0 w 7247096"/>
              <a:gd name="connsiteY2" fmla="*/ 0 h 3736839"/>
              <a:gd name="connsiteX0" fmla="*/ 0 w 7247096"/>
              <a:gd name="connsiteY0" fmla="*/ 0 h 3736839"/>
              <a:gd name="connsiteX1" fmla="*/ 7247096 w 7247096"/>
              <a:gd name="connsiteY1" fmla="*/ 3705225 h 3736839"/>
              <a:gd name="connsiteX2" fmla="*/ 0 w 7247096"/>
              <a:gd name="connsiteY2" fmla="*/ 0 h 3736839"/>
              <a:gd name="connsiteX0" fmla="*/ 0 w 7247096"/>
              <a:gd name="connsiteY0" fmla="*/ 0 h 3745988"/>
              <a:gd name="connsiteX1" fmla="*/ 7247096 w 7247096"/>
              <a:gd name="connsiteY1" fmla="*/ 3705225 h 3745988"/>
              <a:gd name="connsiteX2" fmla="*/ 0 w 7247096"/>
              <a:gd name="connsiteY2" fmla="*/ 0 h 3745988"/>
              <a:gd name="connsiteX0" fmla="*/ 0 w 7247096"/>
              <a:gd name="connsiteY0" fmla="*/ 0 h 3745988"/>
              <a:gd name="connsiteX1" fmla="*/ 7247096 w 7247096"/>
              <a:gd name="connsiteY1" fmla="*/ 3705225 h 3745988"/>
              <a:gd name="connsiteX2" fmla="*/ 0 w 7247096"/>
              <a:gd name="connsiteY2" fmla="*/ 0 h 3745988"/>
              <a:gd name="connsiteX0" fmla="*/ 0 w 7247096"/>
              <a:gd name="connsiteY0" fmla="*/ 0 h 3742385"/>
              <a:gd name="connsiteX1" fmla="*/ 7247096 w 7247096"/>
              <a:gd name="connsiteY1" fmla="*/ 3705225 h 3742385"/>
              <a:gd name="connsiteX2" fmla="*/ 0 w 7247096"/>
              <a:gd name="connsiteY2" fmla="*/ 0 h 3742385"/>
              <a:gd name="connsiteX0" fmla="*/ 0 w 7241060"/>
              <a:gd name="connsiteY0" fmla="*/ 0 h 3745325"/>
              <a:gd name="connsiteX1" fmla="*/ 7241060 w 7241060"/>
              <a:gd name="connsiteY1" fmla="*/ 3708243 h 3745325"/>
              <a:gd name="connsiteX2" fmla="*/ 0 w 7241060"/>
              <a:gd name="connsiteY2" fmla="*/ 0 h 3745325"/>
              <a:gd name="connsiteX0" fmla="*/ 0 w 7241060"/>
              <a:gd name="connsiteY0" fmla="*/ 0 h 3745325"/>
              <a:gd name="connsiteX1" fmla="*/ 7241060 w 7241060"/>
              <a:gd name="connsiteY1" fmla="*/ 3708243 h 3745325"/>
              <a:gd name="connsiteX2" fmla="*/ 0 w 7241060"/>
              <a:gd name="connsiteY2" fmla="*/ 0 h 3745325"/>
              <a:gd name="connsiteX0" fmla="*/ 0 w 7241060"/>
              <a:gd name="connsiteY0" fmla="*/ 0 h 3745325"/>
              <a:gd name="connsiteX1" fmla="*/ 7241060 w 7241060"/>
              <a:gd name="connsiteY1" fmla="*/ 3708243 h 3745325"/>
              <a:gd name="connsiteX2" fmla="*/ 0 w 7241060"/>
              <a:gd name="connsiteY2" fmla="*/ 0 h 3745325"/>
              <a:gd name="connsiteX0" fmla="*/ 0 w 7241060"/>
              <a:gd name="connsiteY0" fmla="*/ 0 h 3745325"/>
              <a:gd name="connsiteX1" fmla="*/ 7241060 w 7241060"/>
              <a:gd name="connsiteY1" fmla="*/ 3708243 h 3745325"/>
              <a:gd name="connsiteX2" fmla="*/ 0 w 7241060"/>
              <a:gd name="connsiteY2" fmla="*/ 0 h 3745325"/>
              <a:gd name="connsiteX0" fmla="*/ 0 w 7241060"/>
              <a:gd name="connsiteY0" fmla="*/ 0 h 3745325"/>
              <a:gd name="connsiteX1" fmla="*/ 7241060 w 7241060"/>
              <a:gd name="connsiteY1" fmla="*/ 3708243 h 3745325"/>
              <a:gd name="connsiteX2" fmla="*/ 0 w 7241060"/>
              <a:gd name="connsiteY2" fmla="*/ 0 h 3745325"/>
            </a:gdLst>
            <a:ahLst/>
            <a:cxnLst>
              <a:cxn ang="0">
                <a:pos x="connsiteX0" y="connsiteY0"/>
              </a:cxn>
              <a:cxn ang="0">
                <a:pos x="connsiteX1" y="connsiteY1"/>
              </a:cxn>
              <a:cxn ang="0">
                <a:pos x="connsiteX2" y="connsiteY2"/>
              </a:cxn>
            </a:cxnLst>
            <a:rect l="l" t="t" r="r" b="b"/>
            <a:pathLst>
              <a:path w="7241060" h="3745325">
                <a:moveTo>
                  <a:pt x="0" y="0"/>
                </a:moveTo>
                <a:cubicBezTo>
                  <a:pt x="698112" y="2619307"/>
                  <a:pt x="3122351" y="3745804"/>
                  <a:pt x="7241060" y="3708243"/>
                </a:cubicBezTo>
                <a:cubicBezTo>
                  <a:pt x="3402389" y="3964568"/>
                  <a:pt x="561837" y="2909449"/>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endParaRPr>
          </a:p>
        </p:txBody>
      </p:sp>
    </p:spTree>
    <p:extLst>
      <p:ext uri="{BB962C8B-B14F-4D97-AF65-F5344CB8AC3E}">
        <p14:creationId xmlns:p14="http://schemas.microsoft.com/office/powerpoint/2010/main" val="12499622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00431"/>
            <a:ext cx="12192000" cy="768085"/>
          </a:xfrm>
          <a:prstGeom prst="rect">
            <a:avLst/>
          </a:prstGeom>
        </p:spPr>
        <p:txBody>
          <a:bodyPr anchor="ctr"/>
          <a:lstStyle>
            <a:lvl1pPr marL="0" indent="0" algn="ctr">
              <a:buNone/>
              <a:defRPr sz="4800" b="0" baseline="0">
                <a:solidFill>
                  <a:schemeClr val="tx1">
                    <a:lumMod val="75000"/>
                    <a:lumOff val="25000"/>
                  </a:schemeClr>
                </a:solidFill>
                <a:latin typeface="+mn-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868516"/>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 hasCustomPrompt="1"/>
          </p:nvPr>
        </p:nvSpPr>
        <p:spPr>
          <a:xfrm>
            <a:off x="865662" y="1700809"/>
            <a:ext cx="2198492" cy="2198492"/>
          </a:xfrm>
          <a:prstGeom prst="ellipse">
            <a:avLst/>
          </a:prstGeom>
          <a:solidFill>
            <a:schemeClr val="bg1">
              <a:lumMod val="95000"/>
            </a:schemeClr>
          </a:solidFill>
          <a:ln w="38100">
            <a:solidFill>
              <a:schemeClr val="accent1"/>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3627721" y="1700809"/>
            <a:ext cx="2198492" cy="2198492"/>
          </a:xfrm>
          <a:prstGeom prst="ellipse">
            <a:avLst/>
          </a:prstGeom>
          <a:solidFill>
            <a:schemeClr val="bg1">
              <a:lumMod val="95000"/>
            </a:schemeClr>
          </a:solidFill>
          <a:ln w="38100">
            <a:solidFill>
              <a:schemeClr val="accent4"/>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6389779" y="1700809"/>
            <a:ext cx="2198492" cy="2198492"/>
          </a:xfrm>
          <a:prstGeom prst="ellipse">
            <a:avLst/>
          </a:prstGeom>
          <a:solidFill>
            <a:schemeClr val="bg1">
              <a:lumMod val="95000"/>
            </a:schemeClr>
          </a:solidFill>
          <a:ln w="38100">
            <a:solidFill>
              <a:schemeClr val="accent1"/>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9151839" y="1700809"/>
            <a:ext cx="2198492" cy="2198492"/>
          </a:xfrm>
          <a:prstGeom prst="ellipse">
            <a:avLst/>
          </a:prstGeom>
          <a:solidFill>
            <a:schemeClr val="bg1">
              <a:lumMod val="95000"/>
            </a:schemeClr>
          </a:solidFill>
          <a:ln w="38100">
            <a:solidFill>
              <a:schemeClr val="accent4"/>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023367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1"/>
            <a:ext cx="10515465" cy="6868601"/>
          </a:xfrm>
          <a:custGeom>
            <a:avLst/>
            <a:gdLst>
              <a:gd name="connsiteX0" fmla="*/ 0 w 8244408"/>
              <a:gd name="connsiteY0" fmla="*/ 0 h 5143500"/>
              <a:gd name="connsiteX1" fmla="*/ 8244408 w 8244408"/>
              <a:gd name="connsiteY1" fmla="*/ 0 h 5143500"/>
              <a:gd name="connsiteX2" fmla="*/ 8244408 w 8244408"/>
              <a:gd name="connsiteY2" fmla="*/ 5143500 h 5143500"/>
              <a:gd name="connsiteX3" fmla="*/ 0 w 8244408"/>
              <a:gd name="connsiteY3" fmla="*/ 5143500 h 5143500"/>
              <a:gd name="connsiteX4" fmla="*/ 0 w 8244408"/>
              <a:gd name="connsiteY4" fmla="*/ 0 h 5143500"/>
              <a:gd name="connsiteX0" fmla="*/ 0 w 8244408"/>
              <a:gd name="connsiteY0" fmla="*/ 0 h 5143500"/>
              <a:gd name="connsiteX1" fmla="*/ 5779504 w 8244408"/>
              <a:gd name="connsiteY1" fmla="*/ 0 h 5143500"/>
              <a:gd name="connsiteX2" fmla="*/ 8244408 w 8244408"/>
              <a:gd name="connsiteY2" fmla="*/ 5143500 h 5143500"/>
              <a:gd name="connsiteX3" fmla="*/ 0 w 8244408"/>
              <a:gd name="connsiteY3" fmla="*/ 5143500 h 5143500"/>
              <a:gd name="connsiteX4" fmla="*/ 0 w 8244408"/>
              <a:gd name="connsiteY4" fmla="*/ 0 h 5143500"/>
              <a:gd name="connsiteX0" fmla="*/ 0 w 8069479"/>
              <a:gd name="connsiteY0" fmla="*/ 0 h 5143500"/>
              <a:gd name="connsiteX1" fmla="*/ 5779504 w 8069479"/>
              <a:gd name="connsiteY1" fmla="*/ 0 h 5143500"/>
              <a:gd name="connsiteX2" fmla="*/ 8069479 w 8069479"/>
              <a:gd name="connsiteY2" fmla="*/ 5143500 h 5143500"/>
              <a:gd name="connsiteX3" fmla="*/ 0 w 8069479"/>
              <a:gd name="connsiteY3" fmla="*/ 5143500 h 5143500"/>
              <a:gd name="connsiteX4" fmla="*/ 0 w 8069479"/>
              <a:gd name="connsiteY4" fmla="*/ 0 h 5143500"/>
              <a:gd name="connsiteX0" fmla="*/ 0 w 8013820"/>
              <a:gd name="connsiteY0" fmla="*/ 0 h 5143500"/>
              <a:gd name="connsiteX1" fmla="*/ 5779504 w 8013820"/>
              <a:gd name="connsiteY1" fmla="*/ 0 h 5143500"/>
              <a:gd name="connsiteX2" fmla="*/ 8013820 w 8013820"/>
              <a:gd name="connsiteY2" fmla="*/ 5143500 h 5143500"/>
              <a:gd name="connsiteX3" fmla="*/ 0 w 8013820"/>
              <a:gd name="connsiteY3" fmla="*/ 5143500 h 5143500"/>
              <a:gd name="connsiteX4" fmla="*/ 0 w 8013820"/>
              <a:gd name="connsiteY4" fmla="*/ 0 h 5143500"/>
              <a:gd name="connsiteX0" fmla="*/ 0 w 7966112"/>
              <a:gd name="connsiteY0" fmla="*/ 0 h 5143500"/>
              <a:gd name="connsiteX1" fmla="*/ 5779504 w 7966112"/>
              <a:gd name="connsiteY1" fmla="*/ 0 h 5143500"/>
              <a:gd name="connsiteX2" fmla="*/ 7966112 w 7966112"/>
              <a:gd name="connsiteY2" fmla="*/ 5143500 h 5143500"/>
              <a:gd name="connsiteX3" fmla="*/ 0 w 7966112"/>
              <a:gd name="connsiteY3" fmla="*/ 5143500 h 5143500"/>
              <a:gd name="connsiteX4" fmla="*/ 0 w 7966112"/>
              <a:gd name="connsiteY4" fmla="*/ 0 h 5143500"/>
              <a:gd name="connsiteX0" fmla="*/ 0 w 7942258"/>
              <a:gd name="connsiteY0" fmla="*/ 0 h 5143500"/>
              <a:gd name="connsiteX1" fmla="*/ 5779504 w 7942258"/>
              <a:gd name="connsiteY1" fmla="*/ 0 h 5143500"/>
              <a:gd name="connsiteX2" fmla="*/ 7942258 w 7942258"/>
              <a:gd name="connsiteY2" fmla="*/ 5143500 h 5143500"/>
              <a:gd name="connsiteX3" fmla="*/ 0 w 7942258"/>
              <a:gd name="connsiteY3" fmla="*/ 5143500 h 5143500"/>
              <a:gd name="connsiteX4" fmla="*/ 0 w 7942258"/>
              <a:gd name="connsiteY4" fmla="*/ 0 h 5143500"/>
              <a:gd name="connsiteX0" fmla="*/ 0 w 7886599"/>
              <a:gd name="connsiteY0" fmla="*/ 0 h 5151451"/>
              <a:gd name="connsiteX1" fmla="*/ 5779504 w 7886599"/>
              <a:gd name="connsiteY1" fmla="*/ 0 h 5151451"/>
              <a:gd name="connsiteX2" fmla="*/ 7886599 w 7886599"/>
              <a:gd name="connsiteY2" fmla="*/ 5151451 h 5151451"/>
              <a:gd name="connsiteX3" fmla="*/ 0 w 7886599"/>
              <a:gd name="connsiteY3" fmla="*/ 5143500 h 5151451"/>
              <a:gd name="connsiteX4" fmla="*/ 0 w 7886599"/>
              <a:gd name="connsiteY4" fmla="*/ 0 h 515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599" h="5151451">
                <a:moveTo>
                  <a:pt x="0" y="0"/>
                </a:moveTo>
                <a:lnTo>
                  <a:pt x="5779504" y="0"/>
                </a:lnTo>
                <a:lnTo>
                  <a:pt x="7886599" y="5151451"/>
                </a:lnTo>
                <a:lnTo>
                  <a:pt x="0" y="5143500"/>
                </a:lnTo>
                <a:lnTo>
                  <a:pt x="0" y="0"/>
                </a:ln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 name="Text Placeholder 9"/>
          <p:cNvSpPr>
            <a:spLocks noGrp="1"/>
          </p:cNvSpPr>
          <p:nvPr>
            <p:ph type="body" sz="quarter" idx="10" hasCustomPrompt="1"/>
          </p:nvPr>
        </p:nvSpPr>
        <p:spPr>
          <a:xfrm>
            <a:off x="623392" y="164638"/>
            <a:ext cx="11568608"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623392" y="932723"/>
            <a:ext cx="11568608"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747048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11631"/>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879716"/>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83018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5333"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599469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5321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flipH="1">
            <a:off x="0" y="0"/>
            <a:ext cx="4271797" cy="68580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endParaRPr>
          </a:p>
        </p:txBody>
      </p:sp>
    </p:spTree>
    <p:extLst>
      <p:ext uri="{BB962C8B-B14F-4D97-AF65-F5344CB8AC3E}">
        <p14:creationId xmlns:p14="http://schemas.microsoft.com/office/powerpoint/2010/main" val="4171696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1637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2837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253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606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60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6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7001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396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1221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95820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2065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13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976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자유형: 도형 4">
            <a:extLst>
              <a:ext uri="{FF2B5EF4-FFF2-40B4-BE49-F238E27FC236}">
                <a16:creationId xmlns:a16="http://schemas.microsoft.com/office/drawing/2014/main" id="{C6179DE7-D0F5-4FCE-9D64-2210387C6D0C}"/>
              </a:ext>
            </a:extLst>
          </p:cNvPr>
          <p:cNvSpPr/>
          <p:nvPr userDrawn="1"/>
        </p:nvSpPr>
        <p:spPr>
          <a:xfrm>
            <a:off x="2255574" y="-6800"/>
            <a:ext cx="9715500" cy="5368759"/>
          </a:xfrm>
          <a:custGeom>
            <a:avLst/>
            <a:gdLst>
              <a:gd name="connsiteX0" fmla="*/ 0 w 7296150"/>
              <a:gd name="connsiteY0" fmla="*/ 0 h 4038600"/>
              <a:gd name="connsiteX1" fmla="*/ 523875 w 7296150"/>
              <a:gd name="connsiteY1" fmla="*/ 38100 h 4038600"/>
              <a:gd name="connsiteX2" fmla="*/ 7296150 w 7296150"/>
              <a:gd name="connsiteY2" fmla="*/ 4038600 h 4038600"/>
              <a:gd name="connsiteX3" fmla="*/ 0 w 7296150"/>
              <a:gd name="connsiteY3" fmla="*/ 0 h 4038600"/>
              <a:gd name="connsiteX0" fmla="*/ 0 w 7277100"/>
              <a:gd name="connsiteY0" fmla="*/ 0 h 4000500"/>
              <a:gd name="connsiteX1" fmla="*/ 504825 w 7277100"/>
              <a:gd name="connsiteY1" fmla="*/ 0 h 4000500"/>
              <a:gd name="connsiteX2" fmla="*/ 7277100 w 7277100"/>
              <a:gd name="connsiteY2" fmla="*/ 4000500 h 4000500"/>
              <a:gd name="connsiteX3" fmla="*/ 0 w 7277100"/>
              <a:gd name="connsiteY3" fmla="*/ 0 h 400050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26053"/>
              <a:gd name="connsiteX1" fmla="*/ 514350 w 7286625"/>
              <a:gd name="connsiteY1" fmla="*/ 19050 h 4026053"/>
              <a:gd name="connsiteX2" fmla="*/ 7286625 w 7286625"/>
              <a:gd name="connsiteY2" fmla="*/ 4019550 h 4026053"/>
              <a:gd name="connsiteX3" fmla="*/ 0 w 7286625"/>
              <a:gd name="connsiteY3" fmla="*/ 0 h 4026053"/>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286"/>
              <a:gd name="connsiteX1" fmla="*/ 514350 w 7286625"/>
              <a:gd name="connsiteY1" fmla="*/ 19050 h 4029286"/>
              <a:gd name="connsiteX2" fmla="*/ 7286625 w 7286625"/>
              <a:gd name="connsiteY2" fmla="*/ 4019550 h 4029286"/>
              <a:gd name="connsiteX3" fmla="*/ 0 w 7286625"/>
              <a:gd name="connsiteY3" fmla="*/ 0 h 4029286"/>
              <a:gd name="connsiteX0" fmla="*/ 0 w 7286625"/>
              <a:gd name="connsiteY0" fmla="*/ 0 h 4030399"/>
              <a:gd name="connsiteX1" fmla="*/ 514350 w 7286625"/>
              <a:gd name="connsiteY1" fmla="*/ 19050 h 4030399"/>
              <a:gd name="connsiteX2" fmla="*/ 7286625 w 7286625"/>
              <a:gd name="connsiteY2" fmla="*/ 4019550 h 4030399"/>
              <a:gd name="connsiteX3" fmla="*/ 0 w 7286625"/>
              <a:gd name="connsiteY3" fmla="*/ 0 h 4030399"/>
              <a:gd name="connsiteX0" fmla="*/ 0 w 7286625"/>
              <a:gd name="connsiteY0" fmla="*/ 0 h 4030447"/>
              <a:gd name="connsiteX1" fmla="*/ 514350 w 7286625"/>
              <a:gd name="connsiteY1" fmla="*/ 19050 h 4030447"/>
              <a:gd name="connsiteX2" fmla="*/ 7286625 w 7286625"/>
              <a:gd name="connsiteY2" fmla="*/ 4019550 h 4030447"/>
              <a:gd name="connsiteX3" fmla="*/ 0 w 7286625"/>
              <a:gd name="connsiteY3" fmla="*/ 0 h 4030447"/>
              <a:gd name="connsiteX0" fmla="*/ 0 w 7286625"/>
              <a:gd name="connsiteY0" fmla="*/ 0 h 4030896"/>
              <a:gd name="connsiteX1" fmla="*/ 514350 w 7286625"/>
              <a:gd name="connsiteY1" fmla="*/ 19050 h 4030896"/>
              <a:gd name="connsiteX2" fmla="*/ 7286625 w 7286625"/>
              <a:gd name="connsiteY2" fmla="*/ 4019550 h 4030896"/>
              <a:gd name="connsiteX3" fmla="*/ 0 w 7286625"/>
              <a:gd name="connsiteY3" fmla="*/ 0 h 4030896"/>
              <a:gd name="connsiteX0" fmla="*/ 0 w 7286625"/>
              <a:gd name="connsiteY0" fmla="*/ 0 h 4030896"/>
              <a:gd name="connsiteX1" fmla="*/ 514350 w 7286625"/>
              <a:gd name="connsiteY1" fmla="*/ 9525 h 4030896"/>
              <a:gd name="connsiteX2" fmla="*/ 7286625 w 7286625"/>
              <a:gd name="connsiteY2" fmla="*/ 4019550 h 4030896"/>
              <a:gd name="connsiteX3" fmla="*/ 0 w 7286625"/>
              <a:gd name="connsiteY3" fmla="*/ 0 h 4030896"/>
              <a:gd name="connsiteX0" fmla="*/ 0 w 7286625"/>
              <a:gd name="connsiteY0" fmla="*/ 0 h 4026737"/>
              <a:gd name="connsiteX1" fmla="*/ 514350 w 7286625"/>
              <a:gd name="connsiteY1" fmla="*/ 9525 h 4026737"/>
              <a:gd name="connsiteX2" fmla="*/ 7286625 w 7286625"/>
              <a:gd name="connsiteY2" fmla="*/ 4019550 h 4026737"/>
              <a:gd name="connsiteX3" fmla="*/ 0 w 7286625"/>
              <a:gd name="connsiteY3" fmla="*/ 0 h 4026737"/>
              <a:gd name="connsiteX0" fmla="*/ 0 w 7286625"/>
              <a:gd name="connsiteY0" fmla="*/ 0 h 4026569"/>
              <a:gd name="connsiteX1" fmla="*/ 514350 w 7286625"/>
              <a:gd name="connsiteY1" fmla="*/ 9525 h 4026569"/>
              <a:gd name="connsiteX2" fmla="*/ 7286625 w 7286625"/>
              <a:gd name="connsiteY2" fmla="*/ 4019550 h 4026569"/>
              <a:gd name="connsiteX3" fmla="*/ 0 w 7286625"/>
              <a:gd name="connsiteY3" fmla="*/ 0 h 4026569"/>
            </a:gdLst>
            <a:ahLst/>
            <a:cxnLst>
              <a:cxn ang="0">
                <a:pos x="connsiteX0" y="connsiteY0"/>
              </a:cxn>
              <a:cxn ang="0">
                <a:pos x="connsiteX1" y="connsiteY1"/>
              </a:cxn>
              <a:cxn ang="0">
                <a:pos x="connsiteX2" y="connsiteY2"/>
              </a:cxn>
              <a:cxn ang="0">
                <a:pos x="connsiteX3" y="connsiteY3"/>
              </a:cxn>
            </a:cxnLst>
            <a:rect l="l" t="t" r="r" b="b"/>
            <a:pathLst>
              <a:path w="7286625" h="4026569">
                <a:moveTo>
                  <a:pt x="0" y="0"/>
                </a:moveTo>
                <a:lnTo>
                  <a:pt x="514350" y="9525"/>
                </a:lnTo>
                <a:cubicBezTo>
                  <a:pt x="685800" y="1990725"/>
                  <a:pt x="2171700" y="3810000"/>
                  <a:pt x="7286625" y="4019550"/>
                </a:cubicBezTo>
                <a:cubicBezTo>
                  <a:pt x="2543175" y="4156075"/>
                  <a:pt x="304800" y="2282825"/>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endParaRPr>
          </a:p>
        </p:txBody>
      </p:sp>
      <p:sp>
        <p:nvSpPr>
          <p:cNvPr id="10" name="Text Placeholder 9"/>
          <p:cNvSpPr>
            <a:spLocks noGrp="1"/>
          </p:cNvSpPr>
          <p:nvPr>
            <p:ph type="body" sz="quarter" idx="10" hasCustomPrompt="1"/>
          </p:nvPr>
        </p:nvSpPr>
        <p:spPr>
          <a:xfrm>
            <a:off x="623589" y="4005065"/>
            <a:ext cx="4320283" cy="1536172"/>
          </a:xfrm>
          <a:prstGeom prst="rect">
            <a:avLst/>
          </a:prstGeom>
        </p:spPr>
        <p:txBody>
          <a:bodyPr anchor="ctr"/>
          <a:lstStyle>
            <a:lvl1pPr marL="0" indent="0" algn="l">
              <a:lnSpc>
                <a:spcPct val="100000"/>
              </a:lnSpc>
              <a:buNone/>
              <a:defRPr sz="4800" b="1" baseline="0">
                <a:latin typeface="+mj-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623392" y="5541235"/>
            <a:ext cx="4320283" cy="672075"/>
          </a:xfrm>
          <a:prstGeom prst="rect">
            <a:avLst/>
          </a:prstGeom>
        </p:spPr>
        <p:txBody>
          <a:bodyPr anchor="ctr"/>
          <a:lstStyle>
            <a:lvl1pPr marL="0" indent="0" algn="l">
              <a:lnSpc>
                <a:spcPct val="100000"/>
              </a:lnSpc>
              <a:buNone/>
              <a:defRPr sz="1867" b="1" baseline="0">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
        <p:nvSpPr>
          <p:cNvPr id="2" name="자유형: 도형 1">
            <a:extLst>
              <a:ext uri="{FF2B5EF4-FFF2-40B4-BE49-F238E27FC236}">
                <a16:creationId xmlns:a16="http://schemas.microsoft.com/office/drawing/2014/main" id="{96FFB94C-B84A-46A3-BF10-6C511C2C85D4}"/>
              </a:ext>
            </a:extLst>
          </p:cNvPr>
          <p:cNvSpPr/>
          <p:nvPr userDrawn="1"/>
        </p:nvSpPr>
        <p:spPr>
          <a:xfrm>
            <a:off x="2438399" y="-6799"/>
            <a:ext cx="9715500" cy="5347457"/>
          </a:xfrm>
          <a:custGeom>
            <a:avLst/>
            <a:gdLst>
              <a:gd name="connsiteX0" fmla="*/ 0 w 7296150"/>
              <a:gd name="connsiteY0" fmla="*/ 0 h 4038600"/>
              <a:gd name="connsiteX1" fmla="*/ 523875 w 7296150"/>
              <a:gd name="connsiteY1" fmla="*/ 38100 h 4038600"/>
              <a:gd name="connsiteX2" fmla="*/ 7296150 w 7296150"/>
              <a:gd name="connsiteY2" fmla="*/ 4038600 h 4038600"/>
              <a:gd name="connsiteX3" fmla="*/ 0 w 7296150"/>
              <a:gd name="connsiteY3" fmla="*/ 0 h 4038600"/>
              <a:gd name="connsiteX0" fmla="*/ 0 w 7277100"/>
              <a:gd name="connsiteY0" fmla="*/ 0 h 4000500"/>
              <a:gd name="connsiteX1" fmla="*/ 504825 w 7277100"/>
              <a:gd name="connsiteY1" fmla="*/ 0 h 4000500"/>
              <a:gd name="connsiteX2" fmla="*/ 7277100 w 7277100"/>
              <a:gd name="connsiteY2" fmla="*/ 4000500 h 4000500"/>
              <a:gd name="connsiteX3" fmla="*/ 0 w 7277100"/>
              <a:gd name="connsiteY3" fmla="*/ 0 h 400050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26053"/>
              <a:gd name="connsiteX1" fmla="*/ 514350 w 7286625"/>
              <a:gd name="connsiteY1" fmla="*/ 19050 h 4026053"/>
              <a:gd name="connsiteX2" fmla="*/ 7286625 w 7286625"/>
              <a:gd name="connsiteY2" fmla="*/ 4019550 h 4026053"/>
              <a:gd name="connsiteX3" fmla="*/ 0 w 7286625"/>
              <a:gd name="connsiteY3" fmla="*/ 0 h 4026053"/>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286"/>
              <a:gd name="connsiteX1" fmla="*/ 514350 w 7286625"/>
              <a:gd name="connsiteY1" fmla="*/ 19050 h 4029286"/>
              <a:gd name="connsiteX2" fmla="*/ 7286625 w 7286625"/>
              <a:gd name="connsiteY2" fmla="*/ 4019550 h 4029286"/>
              <a:gd name="connsiteX3" fmla="*/ 0 w 7286625"/>
              <a:gd name="connsiteY3" fmla="*/ 0 h 4029286"/>
              <a:gd name="connsiteX0" fmla="*/ 0 w 7286625"/>
              <a:gd name="connsiteY0" fmla="*/ 0 h 4030399"/>
              <a:gd name="connsiteX1" fmla="*/ 514350 w 7286625"/>
              <a:gd name="connsiteY1" fmla="*/ 19050 h 4030399"/>
              <a:gd name="connsiteX2" fmla="*/ 7286625 w 7286625"/>
              <a:gd name="connsiteY2" fmla="*/ 4019550 h 4030399"/>
              <a:gd name="connsiteX3" fmla="*/ 0 w 7286625"/>
              <a:gd name="connsiteY3" fmla="*/ 0 h 4030399"/>
              <a:gd name="connsiteX0" fmla="*/ 0 w 7286625"/>
              <a:gd name="connsiteY0" fmla="*/ 0 h 4030447"/>
              <a:gd name="connsiteX1" fmla="*/ 514350 w 7286625"/>
              <a:gd name="connsiteY1" fmla="*/ 19050 h 4030447"/>
              <a:gd name="connsiteX2" fmla="*/ 7286625 w 7286625"/>
              <a:gd name="connsiteY2" fmla="*/ 4019550 h 4030447"/>
              <a:gd name="connsiteX3" fmla="*/ 0 w 7286625"/>
              <a:gd name="connsiteY3" fmla="*/ 0 h 4030447"/>
              <a:gd name="connsiteX0" fmla="*/ 0 w 7286625"/>
              <a:gd name="connsiteY0" fmla="*/ 0 h 4030896"/>
              <a:gd name="connsiteX1" fmla="*/ 514350 w 7286625"/>
              <a:gd name="connsiteY1" fmla="*/ 19050 h 4030896"/>
              <a:gd name="connsiteX2" fmla="*/ 7286625 w 7286625"/>
              <a:gd name="connsiteY2" fmla="*/ 4019550 h 4030896"/>
              <a:gd name="connsiteX3" fmla="*/ 0 w 7286625"/>
              <a:gd name="connsiteY3" fmla="*/ 0 h 4030896"/>
              <a:gd name="connsiteX0" fmla="*/ 0 w 7286625"/>
              <a:gd name="connsiteY0" fmla="*/ 0 h 4030896"/>
              <a:gd name="connsiteX1" fmla="*/ 514350 w 7286625"/>
              <a:gd name="connsiteY1" fmla="*/ 9525 h 4030896"/>
              <a:gd name="connsiteX2" fmla="*/ 7286625 w 7286625"/>
              <a:gd name="connsiteY2" fmla="*/ 4019550 h 4030896"/>
              <a:gd name="connsiteX3" fmla="*/ 0 w 7286625"/>
              <a:gd name="connsiteY3" fmla="*/ 0 h 4030896"/>
              <a:gd name="connsiteX0" fmla="*/ 0 w 7286625"/>
              <a:gd name="connsiteY0" fmla="*/ 0 h 4026737"/>
              <a:gd name="connsiteX1" fmla="*/ 514350 w 7286625"/>
              <a:gd name="connsiteY1" fmla="*/ 9525 h 4026737"/>
              <a:gd name="connsiteX2" fmla="*/ 7286625 w 7286625"/>
              <a:gd name="connsiteY2" fmla="*/ 4019550 h 4026737"/>
              <a:gd name="connsiteX3" fmla="*/ 0 w 7286625"/>
              <a:gd name="connsiteY3" fmla="*/ 0 h 4026737"/>
              <a:gd name="connsiteX0" fmla="*/ 0 w 7286625"/>
              <a:gd name="connsiteY0" fmla="*/ 0 h 4026569"/>
              <a:gd name="connsiteX1" fmla="*/ 514350 w 7286625"/>
              <a:gd name="connsiteY1" fmla="*/ 9525 h 4026569"/>
              <a:gd name="connsiteX2" fmla="*/ 7286625 w 7286625"/>
              <a:gd name="connsiteY2" fmla="*/ 4019550 h 4026569"/>
              <a:gd name="connsiteX3" fmla="*/ 0 w 7286625"/>
              <a:gd name="connsiteY3" fmla="*/ 0 h 4026569"/>
              <a:gd name="connsiteX0" fmla="*/ 0 w 7286625"/>
              <a:gd name="connsiteY0" fmla="*/ 0 h 4007586"/>
              <a:gd name="connsiteX1" fmla="*/ 514350 w 7286625"/>
              <a:gd name="connsiteY1" fmla="*/ 9525 h 4007586"/>
              <a:gd name="connsiteX2" fmla="*/ 7286625 w 7286625"/>
              <a:gd name="connsiteY2" fmla="*/ 4000500 h 4007586"/>
              <a:gd name="connsiteX3" fmla="*/ 0 w 7286625"/>
              <a:gd name="connsiteY3" fmla="*/ 0 h 4007586"/>
              <a:gd name="connsiteX0" fmla="*/ 0 w 7286625"/>
              <a:gd name="connsiteY0" fmla="*/ 0 h 4011694"/>
              <a:gd name="connsiteX1" fmla="*/ 514350 w 7286625"/>
              <a:gd name="connsiteY1" fmla="*/ 9525 h 4011694"/>
              <a:gd name="connsiteX2" fmla="*/ 7286625 w 7286625"/>
              <a:gd name="connsiteY2" fmla="*/ 4000500 h 4011694"/>
              <a:gd name="connsiteX3" fmla="*/ 0 w 7286625"/>
              <a:gd name="connsiteY3" fmla="*/ 0 h 4011694"/>
              <a:gd name="connsiteX0" fmla="*/ 0 w 7286625"/>
              <a:gd name="connsiteY0" fmla="*/ 0 h 4010593"/>
              <a:gd name="connsiteX1" fmla="*/ 514350 w 7286625"/>
              <a:gd name="connsiteY1" fmla="*/ 9525 h 4010593"/>
              <a:gd name="connsiteX2" fmla="*/ 7286625 w 7286625"/>
              <a:gd name="connsiteY2" fmla="*/ 4000500 h 4010593"/>
              <a:gd name="connsiteX3" fmla="*/ 0 w 7286625"/>
              <a:gd name="connsiteY3" fmla="*/ 0 h 4010593"/>
            </a:gdLst>
            <a:ahLst/>
            <a:cxnLst>
              <a:cxn ang="0">
                <a:pos x="connsiteX0" y="connsiteY0"/>
              </a:cxn>
              <a:cxn ang="0">
                <a:pos x="connsiteX1" y="connsiteY1"/>
              </a:cxn>
              <a:cxn ang="0">
                <a:pos x="connsiteX2" y="connsiteY2"/>
              </a:cxn>
              <a:cxn ang="0">
                <a:pos x="connsiteX3" y="connsiteY3"/>
              </a:cxn>
            </a:cxnLst>
            <a:rect l="l" t="t" r="r" b="b"/>
            <a:pathLst>
              <a:path w="7286625" h="4010593">
                <a:moveTo>
                  <a:pt x="0" y="0"/>
                </a:moveTo>
                <a:lnTo>
                  <a:pt x="514350" y="9525"/>
                </a:lnTo>
                <a:cubicBezTo>
                  <a:pt x="685800" y="1990725"/>
                  <a:pt x="2171700" y="3790950"/>
                  <a:pt x="7286625" y="4000500"/>
                </a:cubicBezTo>
                <a:cubicBezTo>
                  <a:pt x="2562225" y="4165600"/>
                  <a:pt x="304800" y="2282825"/>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endParaRPr>
          </a:p>
        </p:txBody>
      </p:sp>
      <p:sp>
        <p:nvSpPr>
          <p:cNvPr id="3" name="자유형: 도형 2">
            <a:extLst>
              <a:ext uri="{FF2B5EF4-FFF2-40B4-BE49-F238E27FC236}">
                <a16:creationId xmlns:a16="http://schemas.microsoft.com/office/drawing/2014/main" id="{D7620DE0-0A98-4621-A31C-3F83C507D1C1}"/>
              </a:ext>
            </a:extLst>
          </p:cNvPr>
          <p:cNvSpPr/>
          <p:nvPr userDrawn="1"/>
        </p:nvSpPr>
        <p:spPr>
          <a:xfrm>
            <a:off x="2289665" y="466503"/>
            <a:ext cx="9654747" cy="4993767"/>
          </a:xfrm>
          <a:custGeom>
            <a:avLst/>
            <a:gdLst>
              <a:gd name="connsiteX0" fmla="*/ 0 w 7239000"/>
              <a:gd name="connsiteY0" fmla="*/ 0 h 3733800"/>
              <a:gd name="connsiteX1" fmla="*/ 2047875 w 7239000"/>
              <a:gd name="connsiteY1" fmla="*/ 3486150 h 3733800"/>
              <a:gd name="connsiteX2" fmla="*/ 7239000 w 7239000"/>
              <a:gd name="connsiteY2" fmla="*/ 3733800 h 3733800"/>
              <a:gd name="connsiteX3" fmla="*/ 0 w 7239000"/>
              <a:gd name="connsiteY3" fmla="*/ 0 h 3733800"/>
              <a:gd name="connsiteX0" fmla="*/ 0 w 7239000"/>
              <a:gd name="connsiteY0" fmla="*/ 0 h 3733800"/>
              <a:gd name="connsiteX1" fmla="*/ 2047875 w 7239000"/>
              <a:gd name="connsiteY1" fmla="*/ 3486150 h 3733800"/>
              <a:gd name="connsiteX2" fmla="*/ 7239000 w 7239000"/>
              <a:gd name="connsiteY2" fmla="*/ 3733800 h 3733800"/>
              <a:gd name="connsiteX3" fmla="*/ 0 w 7239000"/>
              <a:gd name="connsiteY3" fmla="*/ 0 h 3733800"/>
              <a:gd name="connsiteX0" fmla="*/ 0 w 7239000"/>
              <a:gd name="connsiteY0" fmla="*/ 0 h 3917737"/>
              <a:gd name="connsiteX1" fmla="*/ 2047875 w 7239000"/>
              <a:gd name="connsiteY1" fmla="*/ 3486150 h 3917737"/>
              <a:gd name="connsiteX2" fmla="*/ 7239000 w 7239000"/>
              <a:gd name="connsiteY2" fmla="*/ 3733800 h 3917737"/>
              <a:gd name="connsiteX3" fmla="*/ 0 w 7239000"/>
              <a:gd name="connsiteY3" fmla="*/ 0 h 3917737"/>
              <a:gd name="connsiteX0" fmla="*/ 0 w 7239000"/>
              <a:gd name="connsiteY0" fmla="*/ 0 h 3917737"/>
              <a:gd name="connsiteX1" fmla="*/ 2047875 w 7239000"/>
              <a:gd name="connsiteY1" fmla="*/ 3486150 h 3917737"/>
              <a:gd name="connsiteX2" fmla="*/ 7239000 w 7239000"/>
              <a:gd name="connsiteY2" fmla="*/ 3733800 h 3917737"/>
              <a:gd name="connsiteX3" fmla="*/ 0 w 7239000"/>
              <a:gd name="connsiteY3" fmla="*/ 0 h 3917737"/>
              <a:gd name="connsiteX0" fmla="*/ 0 w 7239000"/>
              <a:gd name="connsiteY0" fmla="*/ 0 h 3733800"/>
              <a:gd name="connsiteX1" fmla="*/ 7239000 w 7239000"/>
              <a:gd name="connsiteY1" fmla="*/ 3733800 h 3733800"/>
              <a:gd name="connsiteX2" fmla="*/ 0 w 7239000"/>
              <a:gd name="connsiteY2" fmla="*/ 0 h 3733800"/>
              <a:gd name="connsiteX0" fmla="*/ 0 w 7239000"/>
              <a:gd name="connsiteY0" fmla="*/ 0 h 3733800"/>
              <a:gd name="connsiteX1" fmla="*/ 7239000 w 7239000"/>
              <a:gd name="connsiteY1" fmla="*/ 3733800 h 3733800"/>
              <a:gd name="connsiteX2" fmla="*/ 0 w 7239000"/>
              <a:gd name="connsiteY2" fmla="*/ 0 h 3733800"/>
              <a:gd name="connsiteX0" fmla="*/ 0 w 7239000"/>
              <a:gd name="connsiteY0" fmla="*/ 0 h 3733800"/>
              <a:gd name="connsiteX1" fmla="*/ 7239000 w 7239000"/>
              <a:gd name="connsiteY1" fmla="*/ 3733800 h 3733800"/>
              <a:gd name="connsiteX2" fmla="*/ 0 w 7239000"/>
              <a:gd name="connsiteY2" fmla="*/ 0 h 3733800"/>
              <a:gd name="connsiteX0" fmla="*/ 0 w 7239000"/>
              <a:gd name="connsiteY0" fmla="*/ 0 h 3733800"/>
              <a:gd name="connsiteX1" fmla="*/ 7239000 w 7239000"/>
              <a:gd name="connsiteY1" fmla="*/ 3733800 h 3733800"/>
              <a:gd name="connsiteX2" fmla="*/ 0 w 7239000"/>
              <a:gd name="connsiteY2" fmla="*/ 0 h 3733800"/>
              <a:gd name="connsiteX0" fmla="*/ 0 w 7239000"/>
              <a:gd name="connsiteY0" fmla="*/ 0 h 3739418"/>
              <a:gd name="connsiteX1" fmla="*/ 7239000 w 7239000"/>
              <a:gd name="connsiteY1" fmla="*/ 3733800 h 3739418"/>
              <a:gd name="connsiteX2" fmla="*/ 0 w 7239000"/>
              <a:gd name="connsiteY2" fmla="*/ 0 h 3739418"/>
              <a:gd name="connsiteX0" fmla="*/ 0 w 7239000"/>
              <a:gd name="connsiteY0" fmla="*/ 0 h 3741985"/>
              <a:gd name="connsiteX1" fmla="*/ 7239000 w 7239000"/>
              <a:gd name="connsiteY1" fmla="*/ 3733800 h 3741985"/>
              <a:gd name="connsiteX2" fmla="*/ 0 w 7239000"/>
              <a:gd name="connsiteY2" fmla="*/ 0 h 3741985"/>
              <a:gd name="connsiteX0" fmla="*/ 0 w 7239000"/>
              <a:gd name="connsiteY0" fmla="*/ 0 h 3744767"/>
              <a:gd name="connsiteX1" fmla="*/ 7239000 w 7239000"/>
              <a:gd name="connsiteY1" fmla="*/ 3733800 h 3744767"/>
              <a:gd name="connsiteX2" fmla="*/ 0 w 7239000"/>
              <a:gd name="connsiteY2" fmla="*/ 0 h 3744767"/>
              <a:gd name="connsiteX0" fmla="*/ 0 w 7172325"/>
              <a:gd name="connsiteY0" fmla="*/ 0 h 3716342"/>
              <a:gd name="connsiteX1" fmla="*/ 7172325 w 7172325"/>
              <a:gd name="connsiteY1" fmla="*/ 3705225 h 3716342"/>
              <a:gd name="connsiteX2" fmla="*/ 0 w 7172325"/>
              <a:gd name="connsiteY2" fmla="*/ 0 h 3716342"/>
              <a:gd name="connsiteX0" fmla="*/ 0 w 7172325"/>
              <a:gd name="connsiteY0" fmla="*/ 0 h 3716342"/>
              <a:gd name="connsiteX1" fmla="*/ 7172325 w 7172325"/>
              <a:gd name="connsiteY1" fmla="*/ 3705225 h 3716342"/>
              <a:gd name="connsiteX2" fmla="*/ 0 w 7172325"/>
              <a:gd name="connsiteY2" fmla="*/ 0 h 3716342"/>
              <a:gd name="connsiteX0" fmla="*/ 0 w 7172325"/>
              <a:gd name="connsiteY0" fmla="*/ 0 h 3716342"/>
              <a:gd name="connsiteX1" fmla="*/ 7172325 w 7172325"/>
              <a:gd name="connsiteY1" fmla="*/ 3705225 h 3716342"/>
              <a:gd name="connsiteX2" fmla="*/ 0 w 7172325"/>
              <a:gd name="connsiteY2" fmla="*/ 0 h 3716342"/>
              <a:gd name="connsiteX0" fmla="*/ 0 w 7172325"/>
              <a:gd name="connsiteY0" fmla="*/ 0 h 3995335"/>
              <a:gd name="connsiteX1" fmla="*/ 7172325 w 7172325"/>
              <a:gd name="connsiteY1" fmla="*/ 3705225 h 3995335"/>
              <a:gd name="connsiteX2" fmla="*/ 0 w 7172325"/>
              <a:gd name="connsiteY2" fmla="*/ 0 h 3995335"/>
              <a:gd name="connsiteX0" fmla="*/ 0 w 7172325"/>
              <a:gd name="connsiteY0" fmla="*/ 0 h 3995335"/>
              <a:gd name="connsiteX1" fmla="*/ 7172325 w 7172325"/>
              <a:gd name="connsiteY1" fmla="*/ 3705225 h 3995335"/>
              <a:gd name="connsiteX2" fmla="*/ 0 w 7172325"/>
              <a:gd name="connsiteY2" fmla="*/ 0 h 3995335"/>
              <a:gd name="connsiteX0" fmla="*/ 0 w 7172325"/>
              <a:gd name="connsiteY0" fmla="*/ 0 h 3927313"/>
              <a:gd name="connsiteX1" fmla="*/ 7172325 w 7172325"/>
              <a:gd name="connsiteY1" fmla="*/ 3705225 h 3927313"/>
              <a:gd name="connsiteX2" fmla="*/ 0 w 7172325"/>
              <a:gd name="connsiteY2" fmla="*/ 0 h 3927313"/>
              <a:gd name="connsiteX0" fmla="*/ 0 w 7172325"/>
              <a:gd name="connsiteY0" fmla="*/ 0 h 3705225"/>
              <a:gd name="connsiteX1" fmla="*/ 7172325 w 7172325"/>
              <a:gd name="connsiteY1" fmla="*/ 3705225 h 3705225"/>
              <a:gd name="connsiteX2" fmla="*/ 0 w 7172325"/>
              <a:gd name="connsiteY2" fmla="*/ 0 h 3705225"/>
              <a:gd name="connsiteX0" fmla="*/ 0 w 7172325"/>
              <a:gd name="connsiteY0" fmla="*/ 0 h 3975065"/>
              <a:gd name="connsiteX1" fmla="*/ 7172325 w 7172325"/>
              <a:gd name="connsiteY1" fmla="*/ 3705225 h 3975065"/>
              <a:gd name="connsiteX2" fmla="*/ 0 w 7172325"/>
              <a:gd name="connsiteY2" fmla="*/ 0 h 3975065"/>
              <a:gd name="connsiteX0" fmla="*/ 2763 w 7175088"/>
              <a:gd name="connsiteY0" fmla="*/ 0 h 3909670"/>
              <a:gd name="connsiteX1" fmla="*/ 7175088 w 7175088"/>
              <a:gd name="connsiteY1" fmla="*/ 3705225 h 3909670"/>
              <a:gd name="connsiteX2" fmla="*/ 2763 w 7175088"/>
              <a:gd name="connsiteY2" fmla="*/ 0 h 3909670"/>
              <a:gd name="connsiteX0" fmla="*/ 2763 w 7175088"/>
              <a:gd name="connsiteY0" fmla="*/ 0 h 3909670"/>
              <a:gd name="connsiteX1" fmla="*/ 7175088 w 7175088"/>
              <a:gd name="connsiteY1" fmla="*/ 3705225 h 3909670"/>
              <a:gd name="connsiteX2" fmla="*/ 2763 w 7175088"/>
              <a:gd name="connsiteY2" fmla="*/ 0 h 3909670"/>
              <a:gd name="connsiteX0" fmla="*/ 2763 w 7175088"/>
              <a:gd name="connsiteY0" fmla="*/ 0 h 3909670"/>
              <a:gd name="connsiteX1" fmla="*/ 7175088 w 7175088"/>
              <a:gd name="connsiteY1" fmla="*/ 3705225 h 3909670"/>
              <a:gd name="connsiteX2" fmla="*/ 2763 w 7175088"/>
              <a:gd name="connsiteY2" fmla="*/ 0 h 3909670"/>
              <a:gd name="connsiteX0" fmla="*/ 2763 w 7175088"/>
              <a:gd name="connsiteY0" fmla="*/ 0 h 3909670"/>
              <a:gd name="connsiteX1" fmla="*/ 7175088 w 7175088"/>
              <a:gd name="connsiteY1" fmla="*/ 3705225 h 3909670"/>
              <a:gd name="connsiteX2" fmla="*/ 2763 w 7175088"/>
              <a:gd name="connsiteY2" fmla="*/ 0 h 3909670"/>
              <a:gd name="connsiteX0" fmla="*/ 2763 w 7175088"/>
              <a:gd name="connsiteY0" fmla="*/ 0 h 3909670"/>
              <a:gd name="connsiteX1" fmla="*/ 7175088 w 7175088"/>
              <a:gd name="connsiteY1" fmla="*/ 3705225 h 3909670"/>
              <a:gd name="connsiteX2" fmla="*/ 2763 w 7175088"/>
              <a:gd name="connsiteY2" fmla="*/ 0 h 3909670"/>
              <a:gd name="connsiteX0" fmla="*/ 2763 w 7175088"/>
              <a:gd name="connsiteY0" fmla="*/ 0 h 3909670"/>
              <a:gd name="connsiteX1" fmla="*/ 7175088 w 7175088"/>
              <a:gd name="connsiteY1" fmla="*/ 3705225 h 3909670"/>
              <a:gd name="connsiteX2" fmla="*/ 2763 w 7175088"/>
              <a:gd name="connsiteY2" fmla="*/ 0 h 3909670"/>
              <a:gd name="connsiteX0" fmla="*/ 0 w 7172325"/>
              <a:gd name="connsiteY0" fmla="*/ 0 h 3892257"/>
              <a:gd name="connsiteX1" fmla="*/ 7172325 w 7172325"/>
              <a:gd name="connsiteY1" fmla="*/ 3705225 h 3892257"/>
              <a:gd name="connsiteX2" fmla="*/ 0 w 7172325"/>
              <a:gd name="connsiteY2" fmla="*/ 0 h 3892257"/>
              <a:gd name="connsiteX0" fmla="*/ 0 w 7172325"/>
              <a:gd name="connsiteY0" fmla="*/ 0 h 3713751"/>
              <a:gd name="connsiteX1" fmla="*/ 7172325 w 7172325"/>
              <a:gd name="connsiteY1" fmla="*/ 3705225 h 3713751"/>
              <a:gd name="connsiteX2" fmla="*/ 0 w 7172325"/>
              <a:gd name="connsiteY2" fmla="*/ 0 h 3713751"/>
              <a:gd name="connsiteX0" fmla="*/ 0 w 7172325"/>
              <a:gd name="connsiteY0" fmla="*/ 0 h 3719098"/>
              <a:gd name="connsiteX1" fmla="*/ 7172325 w 7172325"/>
              <a:gd name="connsiteY1" fmla="*/ 3705225 h 3719098"/>
              <a:gd name="connsiteX2" fmla="*/ 0 w 7172325"/>
              <a:gd name="connsiteY2" fmla="*/ 0 h 3719098"/>
              <a:gd name="connsiteX0" fmla="*/ 0 w 7172325"/>
              <a:gd name="connsiteY0" fmla="*/ 0 h 3718478"/>
              <a:gd name="connsiteX1" fmla="*/ 7172325 w 7172325"/>
              <a:gd name="connsiteY1" fmla="*/ 3705225 h 3718478"/>
              <a:gd name="connsiteX2" fmla="*/ 0 w 7172325"/>
              <a:gd name="connsiteY2" fmla="*/ 0 h 3718478"/>
              <a:gd name="connsiteX0" fmla="*/ 0 w 7172325"/>
              <a:gd name="connsiteY0" fmla="*/ 0 h 3718478"/>
              <a:gd name="connsiteX1" fmla="*/ 7172325 w 7172325"/>
              <a:gd name="connsiteY1" fmla="*/ 3705225 h 3718478"/>
              <a:gd name="connsiteX2" fmla="*/ 0 w 7172325"/>
              <a:gd name="connsiteY2" fmla="*/ 0 h 3718478"/>
              <a:gd name="connsiteX0" fmla="*/ 0 w 7172325"/>
              <a:gd name="connsiteY0" fmla="*/ 0 h 3718478"/>
              <a:gd name="connsiteX1" fmla="*/ 7172325 w 7172325"/>
              <a:gd name="connsiteY1" fmla="*/ 3705225 h 3718478"/>
              <a:gd name="connsiteX2" fmla="*/ 0 w 7172325"/>
              <a:gd name="connsiteY2" fmla="*/ 0 h 3718478"/>
              <a:gd name="connsiteX0" fmla="*/ 0 w 7172325"/>
              <a:gd name="connsiteY0" fmla="*/ 0 h 3728733"/>
              <a:gd name="connsiteX1" fmla="*/ 7172325 w 7172325"/>
              <a:gd name="connsiteY1" fmla="*/ 3705225 h 3728733"/>
              <a:gd name="connsiteX2" fmla="*/ 0 w 7172325"/>
              <a:gd name="connsiteY2" fmla="*/ 0 h 3728733"/>
              <a:gd name="connsiteX0" fmla="*/ 0 w 7172325"/>
              <a:gd name="connsiteY0" fmla="*/ 0 h 3722357"/>
              <a:gd name="connsiteX1" fmla="*/ 7172325 w 7172325"/>
              <a:gd name="connsiteY1" fmla="*/ 3705225 h 3722357"/>
              <a:gd name="connsiteX2" fmla="*/ 0 w 7172325"/>
              <a:gd name="connsiteY2" fmla="*/ 0 h 3722357"/>
              <a:gd name="connsiteX0" fmla="*/ 0 w 7162598"/>
              <a:gd name="connsiteY0" fmla="*/ 0 h 3722357"/>
              <a:gd name="connsiteX1" fmla="*/ 7162598 w 7162598"/>
              <a:gd name="connsiteY1" fmla="*/ 3705225 h 3722357"/>
              <a:gd name="connsiteX2" fmla="*/ 0 w 7162598"/>
              <a:gd name="connsiteY2" fmla="*/ 0 h 3722357"/>
              <a:gd name="connsiteX0" fmla="*/ 0 w 7162598"/>
              <a:gd name="connsiteY0" fmla="*/ 0 h 3718466"/>
              <a:gd name="connsiteX1" fmla="*/ 7162598 w 7162598"/>
              <a:gd name="connsiteY1" fmla="*/ 3705225 h 3718466"/>
              <a:gd name="connsiteX2" fmla="*/ 0 w 7162598"/>
              <a:gd name="connsiteY2" fmla="*/ 0 h 3718466"/>
              <a:gd name="connsiteX0" fmla="*/ 0 w 7162598"/>
              <a:gd name="connsiteY0" fmla="*/ 0 h 3718466"/>
              <a:gd name="connsiteX1" fmla="*/ 7162598 w 7162598"/>
              <a:gd name="connsiteY1" fmla="*/ 3705225 h 3718466"/>
              <a:gd name="connsiteX2" fmla="*/ 0 w 7162598"/>
              <a:gd name="connsiteY2" fmla="*/ 0 h 3718466"/>
              <a:gd name="connsiteX0" fmla="*/ 0 w 7162598"/>
              <a:gd name="connsiteY0" fmla="*/ 0 h 3718466"/>
              <a:gd name="connsiteX1" fmla="*/ 7162598 w 7162598"/>
              <a:gd name="connsiteY1" fmla="*/ 3705225 h 3718466"/>
              <a:gd name="connsiteX2" fmla="*/ 0 w 7162598"/>
              <a:gd name="connsiteY2" fmla="*/ 0 h 3718466"/>
              <a:gd name="connsiteX0" fmla="*/ 0 w 7162598"/>
              <a:gd name="connsiteY0" fmla="*/ 0 h 3738182"/>
              <a:gd name="connsiteX1" fmla="*/ 7162598 w 7162598"/>
              <a:gd name="connsiteY1" fmla="*/ 3705225 h 3738182"/>
              <a:gd name="connsiteX2" fmla="*/ 0 w 7162598"/>
              <a:gd name="connsiteY2" fmla="*/ 0 h 3738182"/>
              <a:gd name="connsiteX0" fmla="*/ 0 w 7162598"/>
              <a:gd name="connsiteY0" fmla="*/ 0 h 3738182"/>
              <a:gd name="connsiteX1" fmla="*/ 7162598 w 7162598"/>
              <a:gd name="connsiteY1" fmla="*/ 3705225 h 3738182"/>
              <a:gd name="connsiteX2" fmla="*/ 0 w 7162598"/>
              <a:gd name="connsiteY2" fmla="*/ 0 h 3738182"/>
              <a:gd name="connsiteX0" fmla="*/ 0 w 7162598"/>
              <a:gd name="connsiteY0" fmla="*/ 0 h 3738182"/>
              <a:gd name="connsiteX1" fmla="*/ 7162598 w 7162598"/>
              <a:gd name="connsiteY1" fmla="*/ 3705225 h 3738182"/>
              <a:gd name="connsiteX2" fmla="*/ 0 w 7162598"/>
              <a:gd name="connsiteY2" fmla="*/ 0 h 3738182"/>
              <a:gd name="connsiteX0" fmla="*/ 0 w 7162598"/>
              <a:gd name="connsiteY0" fmla="*/ 0 h 3738182"/>
              <a:gd name="connsiteX1" fmla="*/ 7162598 w 7162598"/>
              <a:gd name="connsiteY1" fmla="*/ 3705225 h 3738182"/>
              <a:gd name="connsiteX2" fmla="*/ 0 w 7162598"/>
              <a:gd name="connsiteY2" fmla="*/ 0 h 3738182"/>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26589"/>
              <a:gd name="connsiteX1" fmla="*/ 7162598 w 7162598"/>
              <a:gd name="connsiteY1" fmla="*/ 3705225 h 3726589"/>
              <a:gd name="connsiteX2" fmla="*/ 0 w 7162598"/>
              <a:gd name="connsiteY2" fmla="*/ 0 h 3726589"/>
              <a:gd name="connsiteX0" fmla="*/ 0 w 7162598"/>
              <a:gd name="connsiteY0" fmla="*/ 0 h 3736839"/>
              <a:gd name="connsiteX1" fmla="*/ 7162598 w 7162598"/>
              <a:gd name="connsiteY1" fmla="*/ 3705225 h 3736839"/>
              <a:gd name="connsiteX2" fmla="*/ 0 w 7162598"/>
              <a:gd name="connsiteY2" fmla="*/ 0 h 3736839"/>
              <a:gd name="connsiteX0" fmla="*/ 0 w 7156562"/>
              <a:gd name="connsiteY0" fmla="*/ 0 h 3745687"/>
              <a:gd name="connsiteX1" fmla="*/ 7156562 w 7156562"/>
              <a:gd name="connsiteY1" fmla="*/ 3714279 h 3745687"/>
              <a:gd name="connsiteX2" fmla="*/ 0 w 7156562"/>
              <a:gd name="connsiteY2" fmla="*/ 0 h 3745687"/>
              <a:gd name="connsiteX0" fmla="*/ 0 w 7247096"/>
              <a:gd name="connsiteY0" fmla="*/ 0 h 3736839"/>
              <a:gd name="connsiteX1" fmla="*/ 7247096 w 7247096"/>
              <a:gd name="connsiteY1" fmla="*/ 3705225 h 3736839"/>
              <a:gd name="connsiteX2" fmla="*/ 0 w 7247096"/>
              <a:gd name="connsiteY2" fmla="*/ 0 h 3736839"/>
              <a:gd name="connsiteX0" fmla="*/ 0 w 7247096"/>
              <a:gd name="connsiteY0" fmla="*/ 0 h 3736839"/>
              <a:gd name="connsiteX1" fmla="*/ 7247096 w 7247096"/>
              <a:gd name="connsiteY1" fmla="*/ 3705225 h 3736839"/>
              <a:gd name="connsiteX2" fmla="*/ 0 w 7247096"/>
              <a:gd name="connsiteY2" fmla="*/ 0 h 3736839"/>
              <a:gd name="connsiteX0" fmla="*/ 0 w 7247096"/>
              <a:gd name="connsiteY0" fmla="*/ 0 h 3736839"/>
              <a:gd name="connsiteX1" fmla="*/ 7247096 w 7247096"/>
              <a:gd name="connsiteY1" fmla="*/ 3705225 h 3736839"/>
              <a:gd name="connsiteX2" fmla="*/ 0 w 7247096"/>
              <a:gd name="connsiteY2" fmla="*/ 0 h 3736839"/>
              <a:gd name="connsiteX0" fmla="*/ 0 w 7247096"/>
              <a:gd name="connsiteY0" fmla="*/ 0 h 3736839"/>
              <a:gd name="connsiteX1" fmla="*/ 7247096 w 7247096"/>
              <a:gd name="connsiteY1" fmla="*/ 3705225 h 3736839"/>
              <a:gd name="connsiteX2" fmla="*/ 0 w 7247096"/>
              <a:gd name="connsiteY2" fmla="*/ 0 h 3736839"/>
              <a:gd name="connsiteX0" fmla="*/ 0 w 7247096"/>
              <a:gd name="connsiteY0" fmla="*/ 0 h 3745988"/>
              <a:gd name="connsiteX1" fmla="*/ 7247096 w 7247096"/>
              <a:gd name="connsiteY1" fmla="*/ 3705225 h 3745988"/>
              <a:gd name="connsiteX2" fmla="*/ 0 w 7247096"/>
              <a:gd name="connsiteY2" fmla="*/ 0 h 3745988"/>
              <a:gd name="connsiteX0" fmla="*/ 0 w 7247096"/>
              <a:gd name="connsiteY0" fmla="*/ 0 h 3745988"/>
              <a:gd name="connsiteX1" fmla="*/ 7247096 w 7247096"/>
              <a:gd name="connsiteY1" fmla="*/ 3705225 h 3745988"/>
              <a:gd name="connsiteX2" fmla="*/ 0 w 7247096"/>
              <a:gd name="connsiteY2" fmla="*/ 0 h 3745988"/>
              <a:gd name="connsiteX0" fmla="*/ 0 w 7247096"/>
              <a:gd name="connsiteY0" fmla="*/ 0 h 3742385"/>
              <a:gd name="connsiteX1" fmla="*/ 7247096 w 7247096"/>
              <a:gd name="connsiteY1" fmla="*/ 3705225 h 3742385"/>
              <a:gd name="connsiteX2" fmla="*/ 0 w 7247096"/>
              <a:gd name="connsiteY2" fmla="*/ 0 h 3742385"/>
              <a:gd name="connsiteX0" fmla="*/ 0 w 7241060"/>
              <a:gd name="connsiteY0" fmla="*/ 0 h 3745325"/>
              <a:gd name="connsiteX1" fmla="*/ 7241060 w 7241060"/>
              <a:gd name="connsiteY1" fmla="*/ 3708243 h 3745325"/>
              <a:gd name="connsiteX2" fmla="*/ 0 w 7241060"/>
              <a:gd name="connsiteY2" fmla="*/ 0 h 3745325"/>
              <a:gd name="connsiteX0" fmla="*/ 0 w 7241060"/>
              <a:gd name="connsiteY0" fmla="*/ 0 h 3745325"/>
              <a:gd name="connsiteX1" fmla="*/ 7241060 w 7241060"/>
              <a:gd name="connsiteY1" fmla="*/ 3708243 h 3745325"/>
              <a:gd name="connsiteX2" fmla="*/ 0 w 7241060"/>
              <a:gd name="connsiteY2" fmla="*/ 0 h 3745325"/>
              <a:gd name="connsiteX0" fmla="*/ 0 w 7241060"/>
              <a:gd name="connsiteY0" fmla="*/ 0 h 3745325"/>
              <a:gd name="connsiteX1" fmla="*/ 7241060 w 7241060"/>
              <a:gd name="connsiteY1" fmla="*/ 3708243 h 3745325"/>
              <a:gd name="connsiteX2" fmla="*/ 0 w 7241060"/>
              <a:gd name="connsiteY2" fmla="*/ 0 h 3745325"/>
              <a:gd name="connsiteX0" fmla="*/ 0 w 7241060"/>
              <a:gd name="connsiteY0" fmla="*/ 0 h 3745325"/>
              <a:gd name="connsiteX1" fmla="*/ 7241060 w 7241060"/>
              <a:gd name="connsiteY1" fmla="*/ 3708243 h 3745325"/>
              <a:gd name="connsiteX2" fmla="*/ 0 w 7241060"/>
              <a:gd name="connsiteY2" fmla="*/ 0 h 3745325"/>
              <a:gd name="connsiteX0" fmla="*/ 0 w 7241060"/>
              <a:gd name="connsiteY0" fmla="*/ 0 h 3745325"/>
              <a:gd name="connsiteX1" fmla="*/ 7241060 w 7241060"/>
              <a:gd name="connsiteY1" fmla="*/ 3708243 h 3745325"/>
              <a:gd name="connsiteX2" fmla="*/ 0 w 7241060"/>
              <a:gd name="connsiteY2" fmla="*/ 0 h 3745325"/>
            </a:gdLst>
            <a:ahLst/>
            <a:cxnLst>
              <a:cxn ang="0">
                <a:pos x="connsiteX0" y="connsiteY0"/>
              </a:cxn>
              <a:cxn ang="0">
                <a:pos x="connsiteX1" y="connsiteY1"/>
              </a:cxn>
              <a:cxn ang="0">
                <a:pos x="connsiteX2" y="connsiteY2"/>
              </a:cxn>
            </a:cxnLst>
            <a:rect l="l" t="t" r="r" b="b"/>
            <a:pathLst>
              <a:path w="7241060" h="3745325">
                <a:moveTo>
                  <a:pt x="0" y="0"/>
                </a:moveTo>
                <a:cubicBezTo>
                  <a:pt x="698112" y="2619307"/>
                  <a:pt x="3122351" y="3745804"/>
                  <a:pt x="7241060" y="3708243"/>
                </a:cubicBezTo>
                <a:cubicBezTo>
                  <a:pt x="3402389" y="3964568"/>
                  <a:pt x="561837" y="2909449"/>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endParaRPr>
          </a:p>
        </p:txBody>
      </p:sp>
    </p:spTree>
    <p:extLst>
      <p:ext uri="{BB962C8B-B14F-4D97-AF65-F5344CB8AC3E}">
        <p14:creationId xmlns:p14="http://schemas.microsoft.com/office/powerpoint/2010/main" val="23143298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9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00431"/>
            <a:ext cx="12192000" cy="768085"/>
          </a:xfrm>
          <a:prstGeom prst="rect">
            <a:avLst/>
          </a:prstGeom>
        </p:spPr>
        <p:txBody>
          <a:bodyPr anchor="ctr"/>
          <a:lstStyle>
            <a:lvl1pPr marL="0" indent="0" algn="ctr">
              <a:buNone/>
              <a:defRPr sz="4800" b="0" baseline="0">
                <a:solidFill>
                  <a:schemeClr val="tx1">
                    <a:lumMod val="75000"/>
                    <a:lumOff val="25000"/>
                  </a:schemeClr>
                </a:solidFill>
                <a:latin typeface="+mn-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868516"/>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 hasCustomPrompt="1"/>
          </p:nvPr>
        </p:nvSpPr>
        <p:spPr>
          <a:xfrm>
            <a:off x="865662" y="1700809"/>
            <a:ext cx="2198492" cy="2198492"/>
          </a:xfrm>
          <a:prstGeom prst="ellipse">
            <a:avLst/>
          </a:prstGeom>
          <a:solidFill>
            <a:schemeClr val="bg1">
              <a:lumMod val="95000"/>
            </a:schemeClr>
          </a:solidFill>
          <a:ln w="38100">
            <a:solidFill>
              <a:schemeClr val="accent1"/>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3627721" y="1700809"/>
            <a:ext cx="2198492" cy="2198492"/>
          </a:xfrm>
          <a:prstGeom prst="ellipse">
            <a:avLst/>
          </a:prstGeom>
          <a:solidFill>
            <a:schemeClr val="bg1">
              <a:lumMod val="95000"/>
            </a:schemeClr>
          </a:solidFill>
          <a:ln w="38100">
            <a:solidFill>
              <a:schemeClr val="accent4"/>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6389779" y="1700809"/>
            <a:ext cx="2198492" cy="2198492"/>
          </a:xfrm>
          <a:prstGeom prst="ellipse">
            <a:avLst/>
          </a:prstGeom>
          <a:solidFill>
            <a:schemeClr val="bg1">
              <a:lumMod val="95000"/>
            </a:schemeClr>
          </a:solidFill>
          <a:ln w="38100">
            <a:solidFill>
              <a:schemeClr val="accent1"/>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9151839" y="1700809"/>
            <a:ext cx="2198492" cy="2198492"/>
          </a:xfrm>
          <a:prstGeom prst="ellipse">
            <a:avLst/>
          </a:prstGeom>
          <a:solidFill>
            <a:schemeClr val="bg1">
              <a:lumMod val="95000"/>
            </a:schemeClr>
          </a:solidFill>
          <a:ln w="38100">
            <a:solidFill>
              <a:schemeClr val="accent4"/>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2091182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1"/>
            <a:ext cx="10515465" cy="6868601"/>
          </a:xfrm>
          <a:custGeom>
            <a:avLst/>
            <a:gdLst>
              <a:gd name="connsiteX0" fmla="*/ 0 w 8244408"/>
              <a:gd name="connsiteY0" fmla="*/ 0 h 5143500"/>
              <a:gd name="connsiteX1" fmla="*/ 8244408 w 8244408"/>
              <a:gd name="connsiteY1" fmla="*/ 0 h 5143500"/>
              <a:gd name="connsiteX2" fmla="*/ 8244408 w 8244408"/>
              <a:gd name="connsiteY2" fmla="*/ 5143500 h 5143500"/>
              <a:gd name="connsiteX3" fmla="*/ 0 w 8244408"/>
              <a:gd name="connsiteY3" fmla="*/ 5143500 h 5143500"/>
              <a:gd name="connsiteX4" fmla="*/ 0 w 8244408"/>
              <a:gd name="connsiteY4" fmla="*/ 0 h 5143500"/>
              <a:gd name="connsiteX0" fmla="*/ 0 w 8244408"/>
              <a:gd name="connsiteY0" fmla="*/ 0 h 5143500"/>
              <a:gd name="connsiteX1" fmla="*/ 5779504 w 8244408"/>
              <a:gd name="connsiteY1" fmla="*/ 0 h 5143500"/>
              <a:gd name="connsiteX2" fmla="*/ 8244408 w 8244408"/>
              <a:gd name="connsiteY2" fmla="*/ 5143500 h 5143500"/>
              <a:gd name="connsiteX3" fmla="*/ 0 w 8244408"/>
              <a:gd name="connsiteY3" fmla="*/ 5143500 h 5143500"/>
              <a:gd name="connsiteX4" fmla="*/ 0 w 8244408"/>
              <a:gd name="connsiteY4" fmla="*/ 0 h 5143500"/>
              <a:gd name="connsiteX0" fmla="*/ 0 w 8069479"/>
              <a:gd name="connsiteY0" fmla="*/ 0 h 5143500"/>
              <a:gd name="connsiteX1" fmla="*/ 5779504 w 8069479"/>
              <a:gd name="connsiteY1" fmla="*/ 0 h 5143500"/>
              <a:gd name="connsiteX2" fmla="*/ 8069479 w 8069479"/>
              <a:gd name="connsiteY2" fmla="*/ 5143500 h 5143500"/>
              <a:gd name="connsiteX3" fmla="*/ 0 w 8069479"/>
              <a:gd name="connsiteY3" fmla="*/ 5143500 h 5143500"/>
              <a:gd name="connsiteX4" fmla="*/ 0 w 8069479"/>
              <a:gd name="connsiteY4" fmla="*/ 0 h 5143500"/>
              <a:gd name="connsiteX0" fmla="*/ 0 w 8013820"/>
              <a:gd name="connsiteY0" fmla="*/ 0 h 5143500"/>
              <a:gd name="connsiteX1" fmla="*/ 5779504 w 8013820"/>
              <a:gd name="connsiteY1" fmla="*/ 0 h 5143500"/>
              <a:gd name="connsiteX2" fmla="*/ 8013820 w 8013820"/>
              <a:gd name="connsiteY2" fmla="*/ 5143500 h 5143500"/>
              <a:gd name="connsiteX3" fmla="*/ 0 w 8013820"/>
              <a:gd name="connsiteY3" fmla="*/ 5143500 h 5143500"/>
              <a:gd name="connsiteX4" fmla="*/ 0 w 8013820"/>
              <a:gd name="connsiteY4" fmla="*/ 0 h 5143500"/>
              <a:gd name="connsiteX0" fmla="*/ 0 w 7966112"/>
              <a:gd name="connsiteY0" fmla="*/ 0 h 5143500"/>
              <a:gd name="connsiteX1" fmla="*/ 5779504 w 7966112"/>
              <a:gd name="connsiteY1" fmla="*/ 0 h 5143500"/>
              <a:gd name="connsiteX2" fmla="*/ 7966112 w 7966112"/>
              <a:gd name="connsiteY2" fmla="*/ 5143500 h 5143500"/>
              <a:gd name="connsiteX3" fmla="*/ 0 w 7966112"/>
              <a:gd name="connsiteY3" fmla="*/ 5143500 h 5143500"/>
              <a:gd name="connsiteX4" fmla="*/ 0 w 7966112"/>
              <a:gd name="connsiteY4" fmla="*/ 0 h 5143500"/>
              <a:gd name="connsiteX0" fmla="*/ 0 w 7942258"/>
              <a:gd name="connsiteY0" fmla="*/ 0 h 5143500"/>
              <a:gd name="connsiteX1" fmla="*/ 5779504 w 7942258"/>
              <a:gd name="connsiteY1" fmla="*/ 0 h 5143500"/>
              <a:gd name="connsiteX2" fmla="*/ 7942258 w 7942258"/>
              <a:gd name="connsiteY2" fmla="*/ 5143500 h 5143500"/>
              <a:gd name="connsiteX3" fmla="*/ 0 w 7942258"/>
              <a:gd name="connsiteY3" fmla="*/ 5143500 h 5143500"/>
              <a:gd name="connsiteX4" fmla="*/ 0 w 7942258"/>
              <a:gd name="connsiteY4" fmla="*/ 0 h 5143500"/>
              <a:gd name="connsiteX0" fmla="*/ 0 w 7886599"/>
              <a:gd name="connsiteY0" fmla="*/ 0 h 5151451"/>
              <a:gd name="connsiteX1" fmla="*/ 5779504 w 7886599"/>
              <a:gd name="connsiteY1" fmla="*/ 0 h 5151451"/>
              <a:gd name="connsiteX2" fmla="*/ 7886599 w 7886599"/>
              <a:gd name="connsiteY2" fmla="*/ 5151451 h 5151451"/>
              <a:gd name="connsiteX3" fmla="*/ 0 w 7886599"/>
              <a:gd name="connsiteY3" fmla="*/ 5143500 h 5151451"/>
              <a:gd name="connsiteX4" fmla="*/ 0 w 7886599"/>
              <a:gd name="connsiteY4" fmla="*/ 0 h 515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599" h="5151451">
                <a:moveTo>
                  <a:pt x="0" y="0"/>
                </a:moveTo>
                <a:lnTo>
                  <a:pt x="5779504" y="0"/>
                </a:lnTo>
                <a:lnTo>
                  <a:pt x="7886599" y="5151451"/>
                </a:lnTo>
                <a:lnTo>
                  <a:pt x="0" y="5143500"/>
                </a:lnTo>
                <a:lnTo>
                  <a:pt x="0" y="0"/>
                </a:ln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 name="Text Placeholder 9"/>
          <p:cNvSpPr>
            <a:spLocks noGrp="1"/>
          </p:cNvSpPr>
          <p:nvPr>
            <p:ph type="body" sz="quarter" idx="10" hasCustomPrompt="1"/>
          </p:nvPr>
        </p:nvSpPr>
        <p:spPr>
          <a:xfrm>
            <a:off x="623392" y="164638"/>
            <a:ext cx="11568608"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623392" y="932723"/>
            <a:ext cx="11568608"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1580274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11631"/>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879716"/>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96352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5333"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405929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1465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flipH="1">
            <a:off x="0" y="0"/>
            <a:ext cx="4271797" cy="68580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endParaRPr>
          </a:p>
        </p:txBody>
      </p:sp>
    </p:spTree>
    <p:extLst>
      <p:ext uri="{BB962C8B-B14F-4D97-AF65-F5344CB8AC3E}">
        <p14:creationId xmlns:p14="http://schemas.microsoft.com/office/powerpoint/2010/main" val="19899848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6538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82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5636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770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25754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5568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1030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9414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27324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91257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77728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80675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자유형: 도형 4">
            <a:extLst>
              <a:ext uri="{FF2B5EF4-FFF2-40B4-BE49-F238E27FC236}">
                <a16:creationId xmlns:a16="http://schemas.microsoft.com/office/drawing/2014/main" id="{C6179DE7-D0F5-4FCE-9D64-2210387C6D0C}"/>
              </a:ext>
            </a:extLst>
          </p:cNvPr>
          <p:cNvSpPr/>
          <p:nvPr userDrawn="1"/>
        </p:nvSpPr>
        <p:spPr>
          <a:xfrm>
            <a:off x="2255574" y="-6800"/>
            <a:ext cx="9715500" cy="5368759"/>
          </a:xfrm>
          <a:custGeom>
            <a:avLst/>
            <a:gdLst>
              <a:gd name="connsiteX0" fmla="*/ 0 w 7296150"/>
              <a:gd name="connsiteY0" fmla="*/ 0 h 4038600"/>
              <a:gd name="connsiteX1" fmla="*/ 523875 w 7296150"/>
              <a:gd name="connsiteY1" fmla="*/ 38100 h 4038600"/>
              <a:gd name="connsiteX2" fmla="*/ 7296150 w 7296150"/>
              <a:gd name="connsiteY2" fmla="*/ 4038600 h 4038600"/>
              <a:gd name="connsiteX3" fmla="*/ 0 w 7296150"/>
              <a:gd name="connsiteY3" fmla="*/ 0 h 4038600"/>
              <a:gd name="connsiteX0" fmla="*/ 0 w 7277100"/>
              <a:gd name="connsiteY0" fmla="*/ 0 h 4000500"/>
              <a:gd name="connsiteX1" fmla="*/ 504825 w 7277100"/>
              <a:gd name="connsiteY1" fmla="*/ 0 h 4000500"/>
              <a:gd name="connsiteX2" fmla="*/ 7277100 w 7277100"/>
              <a:gd name="connsiteY2" fmla="*/ 4000500 h 4000500"/>
              <a:gd name="connsiteX3" fmla="*/ 0 w 7277100"/>
              <a:gd name="connsiteY3" fmla="*/ 0 h 400050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26053"/>
              <a:gd name="connsiteX1" fmla="*/ 514350 w 7286625"/>
              <a:gd name="connsiteY1" fmla="*/ 19050 h 4026053"/>
              <a:gd name="connsiteX2" fmla="*/ 7286625 w 7286625"/>
              <a:gd name="connsiteY2" fmla="*/ 4019550 h 4026053"/>
              <a:gd name="connsiteX3" fmla="*/ 0 w 7286625"/>
              <a:gd name="connsiteY3" fmla="*/ 0 h 4026053"/>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286"/>
              <a:gd name="connsiteX1" fmla="*/ 514350 w 7286625"/>
              <a:gd name="connsiteY1" fmla="*/ 19050 h 4029286"/>
              <a:gd name="connsiteX2" fmla="*/ 7286625 w 7286625"/>
              <a:gd name="connsiteY2" fmla="*/ 4019550 h 4029286"/>
              <a:gd name="connsiteX3" fmla="*/ 0 w 7286625"/>
              <a:gd name="connsiteY3" fmla="*/ 0 h 4029286"/>
              <a:gd name="connsiteX0" fmla="*/ 0 w 7286625"/>
              <a:gd name="connsiteY0" fmla="*/ 0 h 4030399"/>
              <a:gd name="connsiteX1" fmla="*/ 514350 w 7286625"/>
              <a:gd name="connsiteY1" fmla="*/ 19050 h 4030399"/>
              <a:gd name="connsiteX2" fmla="*/ 7286625 w 7286625"/>
              <a:gd name="connsiteY2" fmla="*/ 4019550 h 4030399"/>
              <a:gd name="connsiteX3" fmla="*/ 0 w 7286625"/>
              <a:gd name="connsiteY3" fmla="*/ 0 h 4030399"/>
              <a:gd name="connsiteX0" fmla="*/ 0 w 7286625"/>
              <a:gd name="connsiteY0" fmla="*/ 0 h 4030447"/>
              <a:gd name="connsiteX1" fmla="*/ 514350 w 7286625"/>
              <a:gd name="connsiteY1" fmla="*/ 19050 h 4030447"/>
              <a:gd name="connsiteX2" fmla="*/ 7286625 w 7286625"/>
              <a:gd name="connsiteY2" fmla="*/ 4019550 h 4030447"/>
              <a:gd name="connsiteX3" fmla="*/ 0 w 7286625"/>
              <a:gd name="connsiteY3" fmla="*/ 0 h 4030447"/>
              <a:gd name="connsiteX0" fmla="*/ 0 w 7286625"/>
              <a:gd name="connsiteY0" fmla="*/ 0 h 4030896"/>
              <a:gd name="connsiteX1" fmla="*/ 514350 w 7286625"/>
              <a:gd name="connsiteY1" fmla="*/ 19050 h 4030896"/>
              <a:gd name="connsiteX2" fmla="*/ 7286625 w 7286625"/>
              <a:gd name="connsiteY2" fmla="*/ 4019550 h 4030896"/>
              <a:gd name="connsiteX3" fmla="*/ 0 w 7286625"/>
              <a:gd name="connsiteY3" fmla="*/ 0 h 4030896"/>
              <a:gd name="connsiteX0" fmla="*/ 0 w 7286625"/>
              <a:gd name="connsiteY0" fmla="*/ 0 h 4030896"/>
              <a:gd name="connsiteX1" fmla="*/ 514350 w 7286625"/>
              <a:gd name="connsiteY1" fmla="*/ 9525 h 4030896"/>
              <a:gd name="connsiteX2" fmla="*/ 7286625 w 7286625"/>
              <a:gd name="connsiteY2" fmla="*/ 4019550 h 4030896"/>
              <a:gd name="connsiteX3" fmla="*/ 0 w 7286625"/>
              <a:gd name="connsiteY3" fmla="*/ 0 h 4030896"/>
              <a:gd name="connsiteX0" fmla="*/ 0 w 7286625"/>
              <a:gd name="connsiteY0" fmla="*/ 0 h 4026737"/>
              <a:gd name="connsiteX1" fmla="*/ 514350 w 7286625"/>
              <a:gd name="connsiteY1" fmla="*/ 9525 h 4026737"/>
              <a:gd name="connsiteX2" fmla="*/ 7286625 w 7286625"/>
              <a:gd name="connsiteY2" fmla="*/ 4019550 h 4026737"/>
              <a:gd name="connsiteX3" fmla="*/ 0 w 7286625"/>
              <a:gd name="connsiteY3" fmla="*/ 0 h 4026737"/>
              <a:gd name="connsiteX0" fmla="*/ 0 w 7286625"/>
              <a:gd name="connsiteY0" fmla="*/ 0 h 4026569"/>
              <a:gd name="connsiteX1" fmla="*/ 514350 w 7286625"/>
              <a:gd name="connsiteY1" fmla="*/ 9525 h 4026569"/>
              <a:gd name="connsiteX2" fmla="*/ 7286625 w 7286625"/>
              <a:gd name="connsiteY2" fmla="*/ 4019550 h 4026569"/>
              <a:gd name="connsiteX3" fmla="*/ 0 w 7286625"/>
              <a:gd name="connsiteY3" fmla="*/ 0 h 4026569"/>
            </a:gdLst>
            <a:ahLst/>
            <a:cxnLst>
              <a:cxn ang="0">
                <a:pos x="connsiteX0" y="connsiteY0"/>
              </a:cxn>
              <a:cxn ang="0">
                <a:pos x="connsiteX1" y="connsiteY1"/>
              </a:cxn>
              <a:cxn ang="0">
                <a:pos x="connsiteX2" y="connsiteY2"/>
              </a:cxn>
              <a:cxn ang="0">
                <a:pos x="connsiteX3" y="connsiteY3"/>
              </a:cxn>
            </a:cxnLst>
            <a:rect l="l" t="t" r="r" b="b"/>
            <a:pathLst>
              <a:path w="7286625" h="4026569">
                <a:moveTo>
                  <a:pt x="0" y="0"/>
                </a:moveTo>
                <a:lnTo>
                  <a:pt x="514350" y="9525"/>
                </a:lnTo>
                <a:cubicBezTo>
                  <a:pt x="685800" y="1990725"/>
                  <a:pt x="2171700" y="3810000"/>
                  <a:pt x="7286625" y="4019550"/>
                </a:cubicBezTo>
                <a:cubicBezTo>
                  <a:pt x="2543175" y="4156075"/>
                  <a:pt x="304800" y="2282825"/>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endParaRPr>
          </a:p>
        </p:txBody>
      </p:sp>
      <p:sp>
        <p:nvSpPr>
          <p:cNvPr id="10" name="Text Placeholder 9"/>
          <p:cNvSpPr>
            <a:spLocks noGrp="1"/>
          </p:cNvSpPr>
          <p:nvPr>
            <p:ph type="body" sz="quarter" idx="10" hasCustomPrompt="1"/>
          </p:nvPr>
        </p:nvSpPr>
        <p:spPr>
          <a:xfrm>
            <a:off x="623589" y="4005065"/>
            <a:ext cx="4320283" cy="1536172"/>
          </a:xfrm>
          <a:prstGeom prst="rect">
            <a:avLst/>
          </a:prstGeom>
        </p:spPr>
        <p:txBody>
          <a:bodyPr anchor="ctr"/>
          <a:lstStyle>
            <a:lvl1pPr marL="0" indent="0" algn="l">
              <a:lnSpc>
                <a:spcPct val="100000"/>
              </a:lnSpc>
              <a:buNone/>
              <a:defRPr sz="4800" b="1" baseline="0">
                <a:latin typeface="+mj-lt"/>
                <a:cs typeface="Arial" pitchFamily="34" charset="0"/>
              </a:defRPr>
            </a:lvl1pPr>
          </a:lstStyle>
          <a:p>
            <a:pPr lvl="0"/>
            <a:r>
              <a:rPr lang="en-US" altLang="ko-KR"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623392" y="5541235"/>
            <a:ext cx="4320283" cy="672075"/>
          </a:xfrm>
          <a:prstGeom prst="rect">
            <a:avLst/>
          </a:prstGeom>
        </p:spPr>
        <p:txBody>
          <a:bodyPr anchor="ctr"/>
          <a:lstStyle>
            <a:lvl1pPr marL="0" indent="0" algn="l">
              <a:lnSpc>
                <a:spcPct val="100000"/>
              </a:lnSpc>
              <a:buNone/>
              <a:defRPr sz="1867" b="1" baseline="0">
                <a:latin typeface="+mn-lt"/>
                <a:cs typeface="Arial" pitchFamily="34" charset="0"/>
              </a:defRPr>
            </a:lvl1pPr>
          </a:lstStyle>
          <a:p>
            <a:pPr lvl="0"/>
            <a:r>
              <a:rPr lang="en-US" altLang="ko-KR" dirty="0"/>
              <a:t>INSTERT THE TITLE</a:t>
            </a:r>
          </a:p>
          <a:p>
            <a:pPr lvl="0"/>
            <a:r>
              <a:rPr lang="en-US" altLang="ko-KR" dirty="0"/>
              <a:t>OF YOUR PRESENTATION HERE</a:t>
            </a:r>
            <a:endParaRPr lang="ko-KR" altLang="en-US" dirty="0"/>
          </a:p>
        </p:txBody>
      </p:sp>
      <p:sp>
        <p:nvSpPr>
          <p:cNvPr id="2" name="자유형: 도형 1">
            <a:extLst>
              <a:ext uri="{FF2B5EF4-FFF2-40B4-BE49-F238E27FC236}">
                <a16:creationId xmlns:a16="http://schemas.microsoft.com/office/drawing/2014/main" id="{96FFB94C-B84A-46A3-BF10-6C511C2C85D4}"/>
              </a:ext>
            </a:extLst>
          </p:cNvPr>
          <p:cNvSpPr/>
          <p:nvPr userDrawn="1"/>
        </p:nvSpPr>
        <p:spPr>
          <a:xfrm>
            <a:off x="2438399" y="-6799"/>
            <a:ext cx="9715500" cy="5347457"/>
          </a:xfrm>
          <a:custGeom>
            <a:avLst/>
            <a:gdLst>
              <a:gd name="connsiteX0" fmla="*/ 0 w 7296150"/>
              <a:gd name="connsiteY0" fmla="*/ 0 h 4038600"/>
              <a:gd name="connsiteX1" fmla="*/ 523875 w 7296150"/>
              <a:gd name="connsiteY1" fmla="*/ 38100 h 4038600"/>
              <a:gd name="connsiteX2" fmla="*/ 7296150 w 7296150"/>
              <a:gd name="connsiteY2" fmla="*/ 4038600 h 4038600"/>
              <a:gd name="connsiteX3" fmla="*/ 0 w 7296150"/>
              <a:gd name="connsiteY3" fmla="*/ 0 h 4038600"/>
              <a:gd name="connsiteX0" fmla="*/ 0 w 7277100"/>
              <a:gd name="connsiteY0" fmla="*/ 0 h 4000500"/>
              <a:gd name="connsiteX1" fmla="*/ 504825 w 7277100"/>
              <a:gd name="connsiteY1" fmla="*/ 0 h 4000500"/>
              <a:gd name="connsiteX2" fmla="*/ 7277100 w 7277100"/>
              <a:gd name="connsiteY2" fmla="*/ 4000500 h 4000500"/>
              <a:gd name="connsiteX3" fmla="*/ 0 w 7277100"/>
              <a:gd name="connsiteY3" fmla="*/ 0 h 400050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19550"/>
              <a:gd name="connsiteX1" fmla="*/ 514350 w 7286625"/>
              <a:gd name="connsiteY1" fmla="*/ 19050 h 4019550"/>
              <a:gd name="connsiteX2" fmla="*/ 7286625 w 7286625"/>
              <a:gd name="connsiteY2" fmla="*/ 4019550 h 4019550"/>
              <a:gd name="connsiteX3" fmla="*/ 0 w 7286625"/>
              <a:gd name="connsiteY3" fmla="*/ 0 h 4019550"/>
              <a:gd name="connsiteX0" fmla="*/ 0 w 7286625"/>
              <a:gd name="connsiteY0" fmla="*/ 0 h 4026053"/>
              <a:gd name="connsiteX1" fmla="*/ 514350 w 7286625"/>
              <a:gd name="connsiteY1" fmla="*/ 19050 h 4026053"/>
              <a:gd name="connsiteX2" fmla="*/ 7286625 w 7286625"/>
              <a:gd name="connsiteY2" fmla="*/ 4019550 h 4026053"/>
              <a:gd name="connsiteX3" fmla="*/ 0 w 7286625"/>
              <a:gd name="connsiteY3" fmla="*/ 0 h 4026053"/>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856"/>
              <a:gd name="connsiteX1" fmla="*/ 514350 w 7286625"/>
              <a:gd name="connsiteY1" fmla="*/ 19050 h 4029856"/>
              <a:gd name="connsiteX2" fmla="*/ 7286625 w 7286625"/>
              <a:gd name="connsiteY2" fmla="*/ 4019550 h 4029856"/>
              <a:gd name="connsiteX3" fmla="*/ 0 w 7286625"/>
              <a:gd name="connsiteY3" fmla="*/ 0 h 4029856"/>
              <a:gd name="connsiteX0" fmla="*/ 0 w 7286625"/>
              <a:gd name="connsiteY0" fmla="*/ 0 h 4029286"/>
              <a:gd name="connsiteX1" fmla="*/ 514350 w 7286625"/>
              <a:gd name="connsiteY1" fmla="*/ 19050 h 4029286"/>
              <a:gd name="connsiteX2" fmla="*/ 7286625 w 7286625"/>
              <a:gd name="connsiteY2" fmla="*/ 4019550 h 4029286"/>
              <a:gd name="connsiteX3" fmla="*/ 0 w 7286625"/>
              <a:gd name="connsiteY3" fmla="*/ 0 h 4029286"/>
              <a:gd name="connsiteX0" fmla="*/ 0 w 7286625"/>
              <a:gd name="connsiteY0" fmla="*/ 0 h 4030399"/>
              <a:gd name="connsiteX1" fmla="*/ 514350 w 7286625"/>
              <a:gd name="connsiteY1" fmla="*/ 19050 h 4030399"/>
              <a:gd name="connsiteX2" fmla="*/ 7286625 w 7286625"/>
              <a:gd name="connsiteY2" fmla="*/ 4019550 h 4030399"/>
              <a:gd name="connsiteX3" fmla="*/ 0 w 7286625"/>
              <a:gd name="connsiteY3" fmla="*/ 0 h 4030399"/>
              <a:gd name="connsiteX0" fmla="*/ 0 w 7286625"/>
              <a:gd name="connsiteY0" fmla="*/ 0 h 4030447"/>
              <a:gd name="connsiteX1" fmla="*/ 514350 w 7286625"/>
              <a:gd name="connsiteY1" fmla="*/ 19050 h 4030447"/>
              <a:gd name="connsiteX2" fmla="*/ 7286625 w 7286625"/>
              <a:gd name="connsiteY2" fmla="*/ 4019550 h 4030447"/>
              <a:gd name="connsiteX3" fmla="*/ 0 w 7286625"/>
              <a:gd name="connsiteY3" fmla="*/ 0 h 4030447"/>
              <a:gd name="connsiteX0" fmla="*/ 0 w 7286625"/>
              <a:gd name="connsiteY0" fmla="*/ 0 h 4030896"/>
              <a:gd name="connsiteX1" fmla="*/ 514350 w 7286625"/>
              <a:gd name="connsiteY1" fmla="*/ 19050 h 4030896"/>
              <a:gd name="connsiteX2" fmla="*/ 7286625 w 7286625"/>
              <a:gd name="connsiteY2" fmla="*/ 4019550 h 4030896"/>
              <a:gd name="connsiteX3" fmla="*/ 0 w 7286625"/>
              <a:gd name="connsiteY3" fmla="*/ 0 h 4030896"/>
              <a:gd name="connsiteX0" fmla="*/ 0 w 7286625"/>
              <a:gd name="connsiteY0" fmla="*/ 0 h 4030896"/>
              <a:gd name="connsiteX1" fmla="*/ 514350 w 7286625"/>
              <a:gd name="connsiteY1" fmla="*/ 9525 h 4030896"/>
              <a:gd name="connsiteX2" fmla="*/ 7286625 w 7286625"/>
              <a:gd name="connsiteY2" fmla="*/ 4019550 h 4030896"/>
              <a:gd name="connsiteX3" fmla="*/ 0 w 7286625"/>
              <a:gd name="connsiteY3" fmla="*/ 0 h 4030896"/>
              <a:gd name="connsiteX0" fmla="*/ 0 w 7286625"/>
              <a:gd name="connsiteY0" fmla="*/ 0 h 4026737"/>
              <a:gd name="connsiteX1" fmla="*/ 514350 w 7286625"/>
              <a:gd name="connsiteY1" fmla="*/ 9525 h 4026737"/>
              <a:gd name="connsiteX2" fmla="*/ 7286625 w 7286625"/>
              <a:gd name="connsiteY2" fmla="*/ 4019550 h 4026737"/>
              <a:gd name="connsiteX3" fmla="*/ 0 w 7286625"/>
              <a:gd name="connsiteY3" fmla="*/ 0 h 4026737"/>
              <a:gd name="connsiteX0" fmla="*/ 0 w 7286625"/>
              <a:gd name="connsiteY0" fmla="*/ 0 h 4026569"/>
              <a:gd name="connsiteX1" fmla="*/ 514350 w 7286625"/>
              <a:gd name="connsiteY1" fmla="*/ 9525 h 4026569"/>
              <a:gd name="connsiteX2" fmla="*/ 7286625 w 7286625"/>
              <a:gd name="connsiteY2" fmla="*/ 4019550 h 4026569"/>
              <a:gd name="connsiteX3" fmla="*/ 0 w 7286625"/>
              <a:gd name="connsiteY3" fmla="*/ 0 h 4026569"/>
              <a:gd name="connsiteX0" fmla="*/ 0 w 7286625"/>
              <a:gd name="connsiteY0" fmla="*/ 0 h 4007586"/>
              <a:gd name="connsiteX1" fmla="*/ 514350 w 7286625"/>
              <a:gd name="connsiteY1" fmla="*/ 9525 h 4007586"/>
              <a:gd name="connsiteX2" fmla="*/ 7286625 w 7286625"/>
              <a:gd name="connsiteY2" fmla="*/ 4000500 h 4007586"/>
              <a:gd name="connsiteX3" fmla="*/ 0 w 7286625"/>
              <a:gd name="connsiteY3" fmla="*/ 0 h 4007586"/>
              <a:gd name="connsiteX0" fmla="*/ 0 w 7286625"/>
              <a:gd name="connsiteY0" fmla="*/ 0 h 4011694"/>
              <a:gd name="connsiteX1" fmla="*/ 514350 w 7286625"/>
              <a:gd name="connsiteY1" fmla="*/ 9525 h 4011694"/>
              <a:gd name="connsiteX2" fmla="*/ 7286625 w 7286625"/>
              <a:gd name="connsiteY2" fmla="*/ 4000500 h 4011694"/>
              <a:gd name="connsiteX3" fmla="*/ 0 w 7286625"/>
              <a:gd name="connsiteY3" fmla="*/ 0 h 4011694"/>
              <a:gd name="connsiteX0" fmla="*/ 0 w 7286625"/>
              <a:gd name="connsiteY0" fmla="*/ 0 h 4010593"/>
              <a:gd name="connsiteX1" fmla="*/ 514350 w 7286625"/>
              <a:gd name="connsiteY1" fmla="*/ 9525 h 4010593"/>
              <a:gd name="connsiteX2" fmla="*/ 7286625 w 7286625"/>
              <a:gd name="connsiteY2" fmla="*/ 4000500 h 4010593"/>
              <a:gd name="connsiteX3" fmla="*/ 0 w 7286625"/>
              <a:gd name="connsiteY3" fmla="*/ 0 h 4010593"/>
            </a:gdLst>
            <a:ahLst/>
            <a:cxnLst>
              <a:cxn ang="0">
                <a:pos x="connsiteX0" y="connsiteY0"/>
              </a:cxn>
              <a:cxn ang="0">
                <a:pos x="connsiteX1" y="connsiteY1"/>
              </a:cxn>
              <a:cxn ang="0">
                <a:pos x="connsiteX2" y="connsiteY2"/>
              </a:cxn>
              <a:cxn ang="0">
                <a:pos x="connsiteX3" y="connsiteY3"/>
              </a:cxn>
            </a:cxnLst>
            <a:rect l="l" t="t" r="r" b="b"/>
            <a:pathLst>
              <a:path w="7286625" h="4010593">
                <a:moveTo>
                  <a:pt x="0" y="0"/>
                </a:moveTo>
                <a:lnTo>
                  <a:pt x="514350" y="9525"/>
                </a:lnTo>
                <a:cubicBezTo>
                  <a:pt x="685800" y="1990725"/>
                  <a:pt x="2171700" y="3790950"/>
                  <a:pt x="7286625" y="4000500"/>
                </a:cubicBezTo>
                <a:cubicBezTo>
                  <a:pt x="2562225" y="4165600"/>
                  <a:pt x="304800" y="2282825"/>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endParaRPr>
          </a:p>
        </p:txBody>
      </p:sp>
      <p:sp>
        <p:nvSpPr>
          <p:cNvPr id="3" name="자유형: 도형 2">
            <a:extLst>
              <a:ext uri="{FF2B5EF4-FFF2-40B4-BE49-F238E27FC236}">
                <a16:creationId xmlns:a16="http://schemas.microsoft.com/office/drawing/2014/main" id="{D7620DE0-0A98-4621-A31C-3F83C507D1C1}"/>
              </a:ext>
            </a:extLst>
          </p:cNvPr>
          <p:cNvSpPr/>
          <p:nvPr userDrawn="1"/>
        </p:nvSpPr>
        <p:spPr>
          <a:xfrm>
            <a:off x="2289665" y="466503"/>
            <a:ext cx="9654747" cy="4993767"/>
          </a:xfrm>
          <a:custGeom>
            <a:avLst/>
            <a:gdLst>
              <a:gd name="connsiteX0" fmla="*/ 0 w 7239000"/>
              <a:gd name="connsiteY0" fmla="*/ 0 h 3733800"/>
              <a:gd name="connsiteX1" fmla="*/ 2047875 w 7239000"/>
              <a:gd name="connsiteY1" fmla="*/ 3486150 h 3733800"/>
              <a:gd name="connsiteX2" fmla="*/ 7239000 w 7239000"/>
              <a:gd name="connsiteY2" fmla="*/ 3733800 h 3733800"/>
              <a:gd name="connsiteX3" fmla="*/ 0 w 7239000"/>
              <a:gd name="connsiteY3" fmla="*/ 0 h 3733800"/>
              <a:gd name="connsiteX0" fmla="*/ 0 w 7239000"/>
              <a:gd name="connsiteY0" fmla="*/ 0 h 3733800"/>
              <a:gd name="connsiteX1" fmla="*/ 2047875 w 7239000"/>
              <a:gd name="connsiteY1" fmla="*/ 3486150 h 3733800"/>
              <a:gd name="connsiteX2" fmla="*/ 7239000 w 7239000"/>
              <a:gd name="connsiteY2" fmla="*/ 3733800 h 3733800"/>
              <a:gd name="connsiteX3" fmla="*/ 0 w 7239000"/>
              <a:gd name="connsiteY3" fmla="*/ 0 h 3733800"/>
              <a:gd name="connsiteX0" fmla="*/ 0 w 7239000"/>
              <a:gd name="connsiteY0" fmla="*/ 0 h 3917737"/>
              <a:gd name="connsiteX1" fmla="*/ 2047875 w 7239000"/>
              <a:gd name="connsiteY1" fmla="*/ 3486150 h 3917737"/>
              <a:gd name="connsiteX2" fmla="*/ 7239000 w 7239000"/>
              <a:gd name="connsiteY2" fmla="*/ 3733800 h 3917737"/>
              <a:gd name="connsiteX3" fmla="*/ 0 w 7239000"/>
              <a:gd name="connsiteY3" fmla="*/ 0 h 3917737"/>
              <a:gd name="connsiteX0" fmla="*/ 0 w 7239000"/>
              <a:gd name="connsiteY0" fmla="*/ 0 h 3917737"/>
              <a:gd name="connsiteX1" fmla="*/ 2047875 w 7239000"/>
              <a:gd name="connsiteY1" fmla="*/ 3486150 h 3917737"/>
              <a:gd name="connsiteX2" fmla="*/ 7239000 w 7239000"/>
              <a:gd name="connsiteY2" fmla="*/ 3733800 h 3917737"/>
              <a:gd name="connsiteX3" fmla="*/ 0 w 7239000"/>
              <a:gd name="connsiteY3" fmla="*/ 0 h 3917737"/>
              <a:gd name="connsiteX0" fmla="*/ 0 w 7239000"/>
              <a:gd name="connsiteY0" fmla="*/ 0 h 3733800"/>
              <a:gd name="connsiteX1" fmla="*/ 7239000 w 7239000"/>
              <a:gd name="connsiteY1" fmla="*/ 3733800 h 3733800"/>
              <a:gd name="connsiteX2" fmla="*/ 0 w 7239000"/>
              <a:gd name="connsiteY2" fmla="*/ 0 h 3733800"/>
              <a:gd name="connsiteX0" fmla="*/ 0 w 7239000"/>
              <a:gd name="connsiteY0" fmla="*/ 0 h 3733800"/>
              <a:gd name="connsiteX1" fmla="*/ 7239000 w 7239000"/>
              <a:gd name="connsiteY1" fmla="*/ 3733800 h 3733800"/>
              <a:gd name="connsiteX2" fmla="*/ 0 w 7239000"/>
              <a:gd name="connsiteY2" fmla="*/ 0 h 3733800"/>
              <a:gd name="connsiteX0" fmla="*/ 0 w 7239000"/>
              <a:gd name="connsiteY0" fmla="*/ 0 h 3733800"/>
              <a:gd name="connsiteX1" fmla="*/ 7239000 w 7239000"/>
              <a:gd name="connsiteY1" fmla="*/ 3733800 h 3733800"/>
              <a:gd name="connsiteX2" fmla="*/ 0 w 7239000"/>
              <a:gd name="connsiteY2" fmla="*/ 0 h 3733800"/>
              <a:gd name="connsiteX0" fmla="*/ 0 w 7239000"/>
              <a:gd name="connsiteY0" fmla="*/ 0 h 3733800"/>
              <a:gd name="connsiteX1" fmla="*/ 7239000 w 7239000"/>
              <a:gd name="connsiteY1" fmla="*/ 3733800 h 3733800"/>
              <a:gd name="connsiteX2" fmla="*/ 0 w 7239000"/>
              <a:gd name="connsiteY2" fmla="*/ 0 h 3733800"/>
              <a:gd name="connsiteX0" fmla="*/ 0 w 7239000"/>
              <a:gd name="connsiteY0" fmla="*/ 0 h 3739418"/>
              <a:gd name="connsiteX1" fmla="*/ 7239000 w 7239000"/>
              <a:gd name="connsiteY1" fmla="*/ 3733800 h 3739418"/>
              <a:gd name="connsiteX2" fmla="*/ 0 w 7239000"/>
              <a:gd name="connsiteY2" fmla="*/ 0 h 3739418"/>
              <a:gd name="connsiteX0" fmla="*/ 0 w 7239000"/>
              <a:gd name="connsiteY0" fmla="*/ 0 h 3741985"/>
              <a:gd name="connsiteX1" fmla="*/ 7239000 w 7239000"/>
              <a:gd name="connsiteY1" fmla="*/ 3733800 h 3741985"/>
              <a:gd name="connsiteX2" fmla="*/ 0 w 7239000"/>
              <a:gd name="connsiteY2" fmla="*/ 0 h 3741985"/>
              <a:gd name="connsiteX0" fmla="*/ 0 w 7239000"/>
              <a:gd name="connsiteY0" fmla="*/ 0 h 3744767"/>
              <a:gd name="connsiteX1" fmla="*/ 7239000 w 7239000"/>
              <a:gd name="connsiteY1" fmla="*/ 3733800 h 3744767"/>
              <a:gd name="connsiteX2" fmla="*/ 0 w 7239000"/>
              <a:gd name="connsiteY2" fmla="*/ 0 h 3744767"/>
              <a:gd name="connsiteX0" fmla="*/ 0 w 7172325"/>
              <a:gd name="connsiteY0" fmla="*/ 0 h 3716342"/>
              <a:gd name="connsiteX1" fmla="*/ 7172325 w 7172325"/>
              <a:gd name="connsiteY1" fmla="*/ 3705225 h 3716342"/>
              <a:gd name="connsiteX2" fmla="*/ 0 w 7172325"/>
              <a:gd name="connsiteY2" fmla="*/ 0 h 3716342"/>
              <a:gd name="connsiteX0" fmla="*/ 0 w 7172325"/>
              <a:gd name="connsiteY0" fmla="*/ 0 h 3716342"/>
              <a:gd name="connsiteX1" fmla="*/ 7172325 w 7172325"/>
              <a:gd name="connsiteY1" fmla="*/ 3705225 h 3716342"/>
              <a:gd name="connsiteX2" fmla="*/ 0 w 7172325"/>
              <a:gd name="connsiteY2" fmla="*/ 0 h 3716342"/>
              <a:gd name="connsiteX0" fmla="*/ 0 w 7172325"/>
              <a:gd name="connsiteY0" fmla="*/ 0 h 3716342"/>
              <a:gd name="connsiteX1" fmla="*/ 7172325 w 7172325"/>
              <a:gd name="connsiteY1" fmla="*/ 3705225 h 3716342"/>
              <a:gd name="connsiteX2" fmla="*/ 0 w 7172325"/>
              <a:gd name="connsiteY2" fmla="*/ 0 h 3716342"/>
              <a:gd name="connsiteX0" fmla="*/ 0 w 7172325"/>
              <a:gd name="connsiteY0" fmla="*/ 0 h 3995335"/>
              <a:gd name="connsiteX1" fmla="*/ 7172325 w 7172325"/>
              <a:gd name="connsiteY1" fmla="*/ 3705225 h 3995335"/>
              <a:gd name="connsiteX2" fmla="*/ 0 w 7172325"/>
              <a:gd name="connsiteY2" fmla="*/ 0 h 3995335"/>
              <a:gd name="connsiteX0" fmla="*/ 0 w 7172325"/>
              <a:gd name="connsiteY0" fmla="*/ 0 h 3995335"/>
              <a:gd name="connsiteX1" fmla="*/ 7172325 w 7172325"/>
              <a:gd name="connsiteY1" fmla="*/ 3705225 h 3995335"/>
              <a:gd name="connsiteX2" fmla="*/ 0 w 7172325"/>
              <a:gd name="connsiteY2" fmla="*/ 0 h 3995335"/>
              <a:gd name="connsiteX0" fmla="*/ 0 w 7172325"/>
              <a:gd name="connsiteY0" fmla="*/ 0 h 3927313"/>
              <a:gd name="connsiteX1" fmla="*/ 7172325 w 7172325"/>
              <a:gd name="connsiteY1" fmla="*/ 3705225 h 3927313"/>
              <a:gd name="connsiteX2" fmla="*/ 0 w 7172325"/>
              <a:gd name="connsiteY2" fmla="*/ 0 h 3927313"/>
              <a:gd name="connsiteX0" fmla="*/ 0 w 7172325"/>
              <a:gd name="connsiteY0" fmla="*/ 0 h 3705225"/>
              <a:gd name="connsiteX1" fmla="*/ 7172325 w 7172325"/>
              <a:gd name="connsiteY1" fmla="*/ 3705225 h 3705225"/>
              <a:gd name="connsiteX2" fmla="*/ 0 w 7172325"/>
              <a:gd name="connsiteY2" fmla="*/ 0 h 3705225"/>
              <a:gd name="connsiteX0" fmla="*/ 0 w 7172325"/>
              <a:gd name="connsiteY0" fmla="*/ 0 h 3975065"/>
              <a:gd name="connsiteX1" fmla="*/ 7172325 w 7172325"/>
              <a:gd name="connsiteY1" fmla="*/ 3705225 h 3975065"/>
              <a:gd name="connsiteX2" fmla="*/ 0 w 7172325"/>
              <a:gd name="connsiteY2" fmla="*/ 0 h 3975065"/>
              <a:gd name="connsiteX0" fmla="*/ 2763 w 7175088"/>
              <a:gd name="connsiteY0" fmla="*/ 0 h 3909670"/>
              <a:gd name="connsiteX1" fmla="*/ 7175088 w 7175088"/>
              <a:gd name="connsiteY1" fmla="*/ 3705225 h 3909670"/>
              <a:gd name="connsiteX2" fmla="*/ 2763 w 7175088"/>
              <a:gd name="connsiteY2" fmla="*/ 0 h 3909670"/>
              <a:gd name="connsiteX0" fmla="*/ 2763 w 7175088"/>
              <a:gd name="connsiteY0" fmla="*/ 0 h 3909670"/>
              <a:gd name="connsiteX1" fmla="*/ 7175088 w 7175088"/>
              <a:gd name="connsiteY1" fmla="*/ 3705225 h 3909670"/>
              <a:gd name="connsiteX2" fmla="*/ 2763 w 7175088"/>
              <a:gd name="connsiteY2" fmla="*/ 0 h 3909670"/>
              <a:gd name="connsiteX0" fmla="*/ 2763 w 7175088"/>
              <a:gd name="connsiteY0" fmla="*/ 0 h 3909670"/>
              <a:gd name="connsiteX1" fmla="*/ 7175088 w 7175088"/>
              <a:gd name="connsiteY1" fmla="*/ 3705225 h 3909670"/>
              <a:gd name="connsiteX2" fmla="*/ 2763 w 7175088"/>
              <a:gd name="connsiteY2" fmla="*/ 0 h 3909670"/>
              <a:gd name="connsiteX0" fmla="*/ 2763 w 7175088"/>
              <a:gd name="connsiteY0" fmla="*/ 0 h 3909670"/>
              <a:gd name="connsiteX1" fmla="*/ 7175088 w 7175088"/>
              <a:gd name="connsiteY1" fmla="*/ 3705225 h 3909670"/>
              <a:gd name="connsiteX2" fmla="*/ 2763 w 7175088"/>
              <a:gd name="connsiteY2" fmla="*/ 0 h 3909670"/>
              <a:gd name="connsiteX0" fmla="*/ 2763 w 7175088"/>
              <a:gd name="connsiteY0" fmla="*/ 0 h 3909670"/>
              <a:gd name="connsiteX1" fmla="*/ 7175088 w 7175088"/>
              <a:gd name="connsiteY1" fmla="*/ 3705225 h 3909670"/>
              <a:gd name="connsiteX2" fmla="*/ 2763 w 7175088"/>
              <a:gd name="connsiteY2" fmla="*/ 0 h 3909670"/>
              <a:gd name="connsiteX0" fmla="*/ 2763 w 7175088"/>
              <a:gd name="connsiteY0" fmla="*/ 0 h 3909670"/>
              <a:gd name="connsiteX1" fmla="*/ 7175088 w 7175088"/>
              <a:gd name="connsiteY1" fmla="*/ 3705225 h 3909670"/>
              <a:gd name="connsiteX2" fmla="*/ 2763 w 7175088"/>
              <a:gd name="connsiteY2" fmla="*/ 0 h 3909670"/>
              <a:gd name="connsiteX0" fmla="*/ 0 w 7172325"/>
              <a:gd name="connsiteY0" fmla="*/ 0 h 3892257"/>
              <a:gd name="connsiteX1" fmla="*/ 7172325 w 7172325"/>
              <a:gd name="connsiteY1" fmla="*/ 3705225 h 3892257"/>
              <a:gd name="connsiteX2" fmla="*/ 0 w 7172325"/>
              <a:gd name="connsiteY2" fmla="*/ 0 h 3892257"/>
              <a:gd name="connsiteX0" fmla="*/ 0 w 7172325"/>
              <a:gd name="connsiteY0" fmla="*/ 0 h 3713751"/>
              <a:gd name="connsiteX1" fmla="*/ 7172325 w 7172325"/>
              <a:gd name="connsiteY1" fmla="*/ 3705225 h 3713751"/>
              <a:gd name="connsiteX2" fmla="*/ 0 w 7172325"/>
              <a:gd name="connsiteY2" fmla="*/ 0 h 3713751"/>
              <a:gd name="connsiteX0" fmla="*/ 0 w 7172325"/>
              <a:gd name="connsiteY0" fmla="*/ 0 h 3719098"/>
              <a:gd name="connsiteX1" fmla="*/ 7172325 w 7172325"/>
              <a:gd name="connsiteY1" fmla="*/ 3705225 h 3719098"/>
              <a:gd name="connsiteX2" fmla="*/ 0 w 7172325"/>
              <a:gd name="connsiteY2" fmla="*/ 0 h 3719098"/>
              <a:gd name="connsiteX0" fmla="*/ 0 w 7172325"/>
              <a:gd name="connsiteY0" fmla="*/ 0 h 3718478"/>
              <a:gd name="connsiteX1" fmla="*/ 7172325 w 7172325"/>
              <a:gd name="connsiteY1" fmla="*/ 3705225 h 3718478"/>
              <a:gd name="connsiteX2" fmla="*/ 0 w 7172325"/>
              <a:gd name="connsiteY2" fmla="*/ 0 h 3718478"/>
              <a:gd name="connsiteX0" fmla="*/ 0 w 7172325"/>
              <a:gd name="connsiteY0" fmla="*/ 0 h 3718478"/>
              <a:gd name="connsiteX1" fmla="*/ 7172325 w 7172325"/>
              <a:gd name="connsiteY1" fmla="*/ 3705225 h 3718478"/>
              <a:gd name="connsiteX2" fmla="*/ 0 w 7172325"/>
              <a:gd name="connsiteY2" fmla="*/ 0 h 3718478"/>
              <a:gd name="connsiteX0" fmla="*/ 0 w 7172325"/>
              <a:gd name="connsiteY0" fmla="*/ 0 h 3718478"/>
              <a:gd name="connsiteX1" fmla="*/ 7172325 w 7172325"/>
              <a:gd name="connsiteY1" fmla="*/ 3705225 h 3718478"/>
              <a:gd name="connsiteX2" fmla="*/ 0 w 7172325"/>
              <a:gd name="connsiteY2" fmla="*/ 0 h 3718478"/>
              <a:gd name="connsiteX0" fmla="*/ 0 w 7172325"/>
              <a:gd name="connsiteY0" fmla="*/ 0 h 3728733"/>
              <a:gd name="connsiteX1" fmla="*/ 7172325 w 7172325"/>
              <a:gd name="connsiteY1" fmla="*/ 3705225 h 3728733"/>
              <a:gd name="connsiteX2" fmla="*/ 0 w 7172325"/>
              <a:gd name="connsiteY2" fmla="*/ 0 h 3728733"/>
              <a:gd name="connsiteX0" fmla="*/ 0 w 7172325"/>
              <a:gd name="connsiteY0" fmla="*/ 0 h 3722357"/>
              <a:gd name="connsiteX1" fmla="*/ 7172325 w 7172325"/>
              <a:gd name="connsiteY1" fmla="*/ 3705225 h 3722357"/>
              <a:gd name="connsiteX2" fmla="*/ 0 w 7172325"/>
              <a:gd name="connsiteY2" fmla="*/ 0 h 3722357"/>
              <a:gd name="connsiteX0" fmla="*/ 0 w 7162598"/>
              <a:gd name="connsiteY0" fmla="*/ 0 h 3722357"/>
              <a:gd name="connsiteX1" fmla="*/ 7162598 w 7162598"/>
              <a:gd name="connsiteY1" fmla="*/ 3705225 h 3722357"/>
              <a:gd name="connsiteX2" fmla="*/ 0 w 7162598"/>
              <a:gd name="connsiteY2" fmla="*/ 0 h 3722357"/>
              <a:gd name="connsiteX0" fmla="*/ 0 w 7162598"/>
              <a:gd name="connsiteY0" fmla="*/ 0 h 3718466"/>
              <a:gd name="connsiteX1" fmla="*/ 7162598 w 7162598"/>
              <a:gd name="connsiteY1" fmla="*/ 3705225 h 3718466"/>
              <a:gd name="connsiteX2" fmla="*/ 0 w 7162598"/>
              <a:gd name="connsiteY2" fmla="*/ 0 h 3718466"/>
              <a:gd name="connsiteX0" fmla="*/ 0 w 7162598"/>
              <a:gd name="connsiteY0" fmla="*/ 0 h 3718466"/>
              <a:gd name="connsiteX1" fmla="*/ 7162598 w 7162598"/>
              <a:gd name="connsiteY1" fmla="*/ 3705225 h 3718466"/>
              <a:gd name="connsiteX2" fmla="*/ 0 w 7162598"/>
              <a:gd name="connsiteY2" fmla="*/ 0 h 3718466"/>
              <a:gd name="connsiteX0" fmla="*/ 0 w 7162598"/>
              <a:gd name="connsiteY0" fmla="*/ 0 h 3718466"/>
              <a:gd name="connsiteX1" fmla="*/ 7162598 w 7162598"/>
              <a:gd name="connsiteY1" fmla="*/ 3705225 h 3718466"/>
              <a:gd name="connsiteX2" fmla="*/ 0 w 7162598"/>
              <a:gd name="connsiteY2" fmla="*/ 0 h 3718466"/>
              <a:gd name="connsiteX0" fmla="*/ 0 w 7162598"/>
              <a:gd name="connsiteY0" fmla="*/ 0 h 3738182"/>
              <a:gd name="connsiteX1" fmla="*/ 7162598 w 7162598"/>
              <a:gd name="connsiteY1" fmla="*/ 3705225 h 3738182"/>
              <a:gd name="connsiteX2" fmla="*/ 0 w 7162598"/>
              <a:gd name="connsiteY2" fmla="*/ 0 h 3738182"/>
              <a:gd name="connsiteX0" fmla="*/ 0 w 7162598"/>
              <a:gd name="connsiteY0" fmla="*/ 0 h 3738182"/>
              <a:gd name="connsiteX1" fmla="*/ 7162598 w 7162598"/>
              <a:gd name="connsiteY1" fmla="*/ 3705225 h 3738182"/>
              <a:gd name="connsiteX2" fmla="*/ 0 w 7162598"/>
              <a:gd name="connsiteY2" fmla="*/ 0 h 3738182"/>
              <a:gd name="connsiteX0" fmla="*/ 0 w 7162598"/>
              <a:gd name="connsiteY0" fmla="*/ 0 h 3738182"/>
              <a:gd name="connsiteX1" fmla="*/ 7162598 w 7162598"/>
              <a:gd name="connsiteY1" fmla="*/ 3705225 h 3738182"/>
              <a:gd name="connsiteX2" fmla="*/ 0 w 7162598"/>
              <a:gd name="connsiteY2" fmla="*/ 0 h 3738182"/>
              <a:gd name="connsiteX0" fmla="*/ 0 w 7162598"/>
              <a:gd name="connsiteY0" fmla="*/ 0 h 3738182"/>
              <a:gd name="connsiteX1" fmla="*/ 7162598 w 7162598"/>
              <a:gd name="connsiteY1" fmla="*/ 3705225 h 3738182"/>
              <a:gd name="connsiteX2" fmla="*/ 0 w 7162598"/>
              <a:gd name="connsiteY2" fmla="*/ 0 h 3738182"/>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36839"/>
              <a:gd name="connsiteX1" fmla="*/ 7162598 w 7162598"/>
              <a:gd name="connsiteY1" fmla="*/ 3705225 h 3736839"/>
              <a:gd name="connsiteX2" fmla="*/ 0 w 7162598"/>
              <a:gd name="connsiteY2" fmla="*/ 0 h 3736839"/>
              <a:gd name="connsiteX0" fmla="*/ 0 w 7162598"/>
              <a:gd name="connsiteY0" fmla="*/ 0 h 3726589"/>
              <a:gd name="connsiteX1" fmla="*/ 7162598 w 7162598"/>
              <a:gd name="connsiteY1" fmla="*/ 3705225 h 3726589"/>
              <a:gd name="connsiteX2" fmla="*/ 0 w 7162598"/>
              <a:gd name="connsiteY2" fmla="*/ 0 h 3726589"/>
              <a:gd name="connsiteX0" fmla="*/ 0 w 7162598"/>
              <a:gd name="connsiteY0" fmla="*/ 0 h 3736839"/>
              <a:gd name="connsiteX1" fmla="*/ 7162598 w 7162598"/>
              <a:gd name="connsiteY1" fmla="*/ 3705225 h 3736839"/>
              <a:gd name="connsiteX2" fmla="*/ 0 w 7162598"/>
              <a:gd name="connsiteY2" fmla="*/ 0 h 3736839"/>
              <a:gd name="connsiteX0" fmla="*/ 0 w 7156562"/>
              <a:gd name="connsiteY0" fmla="*/ 0 h 3745687"/>
              <a:gd name="connsiteX1" fmla="*/ 7156562 w 7156562"/>
              <a:gd name="connsiteY1" fmla="*/ 3714279 h 3745687"/>
              <a:gd name="connsiteX2" fmla="*/ 0 w 7156562"/>
              <a:gd name="connsiteY2" fmla="*/ 0 h 3745687"/>
              <a:gd name="connsiteX0" fmla="*/ 0 w 7247096"/>
              <a:gd name="connsiteY0" fmla="*/ 0 h 3736839"/>
              <a:gd name="connsiteX1" fmla="*/ 7247096 w 7247096"/>
              <a:gd name="connsiteY1" fmla="*/ 3705225 h 3736839"/>
              <a:gd name="connsiteX2" fmla="*/ 0 w 7247096"/>
              <a:gd name="connsiteY2" fmla="*/ 0 h 3736839"/>
              <a:gd name="connsiteX0" fmla="*/ 0 w 7247096"/>
              <a:gd name="connsiteY0" fmla="*/ 0 h 3736839"/>
              <a:gd name="connsiteX1" fmla="*/ 7247096 w 7247096"/>
              <a:gd name="connsiteY1" fmla="*/ 3705225 h 3736839"/>
              <a:gd name="connsiteX2" fmla="*/ 0 w 7247096"/>
              <a:gd name="connsiteY2" fmla="*/ 0 h 3736839"/>
              <a:gd name="connsiteX0" fmla="*/ 0 w 7247096"/>
              <a:gd name="connsiteY0" fmla="*/ 0 h 3736839"/>
              <a:gd name="connsiteX1" fmla="*/ 7247096 w 7247096"/>
              <a:gd name="connsiteY1" fmla="*/ 3705225 h 3736839"/>
              <a:gd name="connsiteX2" fmla="*/ 0 w 7247096"/>
              <a:gd name="connsiteY2" fmla="*/ 0 h 3736839"/>
              <a:gd name="connsiteX0" fmla="*/ 0 w 7247096"/>
              <a:gd name="connsiteY0" fmla="*/ 0 h 3736839"/>
              <a:gd name="connsiteX1" fmla="*/ 7247096 w 7247096"/>
              <a:gd name="connsiteY1" fmla="*/ 3705225 h 3736839"/>
              <a:gd name="connsiteX2" fmla="*/ 0 w 7247096"/>
              <a:gd name="connsiteY2" fmla="*/ 0 h 3736839"/>
              <a:gd name="connsiteX0" fmla="*/ 0 w 7247096"/>
              <a:gd name="connsiteY0" fmla="*/ 0 h 3745988"/>
              <a:gd name="connsiteX1" fmla="*/ 7247096 w 7247096"/>
              <a:gd name="connsiteY1" fmla="*/ 3705225 h 3745988"/>
              <a:gd name="connsiteX2" fmla="*/ 0 w 7247096"/>
              <a:gd name="connsiteY2" fmla="*/ 0 h 3745988"/>
              <a:gd name="connsiteX0" fmla="*/ 0 w 7247096"/>
              <a:gd name="connsiteY0" fmla="*/ 0 h 3745988"/>
              <a:gd name="connsiteX1" fmla="*/ 7247096 w 7247096"/>
              <a:gd name="connsiteY1" fmla="*/ 3705225 h 3745988"/>
              <a:gd name="connsiteX2" fmla="*/ 0 w 7247096"/>
              <a:gd name="connsiteY2" fmla="*/ 0 h 3745988"/>
              <a:gd name="connsiteX0" fmla="*/ 0 w 7247096"/>
              <a:gd name="connsiteY0" fmla="*/ 0 h 3742385"/>
              <a:gd name="connsiteX1" fmla="*/ 7247096 w 7247096"/>
              <a:gd name="connsiteY1" fmla="*/ 3705225 h 3742385"/>
              <a:gd name="connsiteX2" fmla="*/ 0 w 7247096"/>
              <a:gd name="connsiteY2" fmla="*/ 0 h 3742385"/>
              <a:gd name="connsiteX0" fmla="*/ 0 w 7241060"/>
              <a:gd name="connsiteY0" fmla="*/ 0 h 3745325"/>
              <a:gd name="connsiteX1" fmla="*/ 7241060 w 7241060"/>
              <a:gd name="connsiteY1" fmla="*/ 3708243 h 3745325"/>
              <a:gd name="connsiteX2" fmla="*/ 0 w 7241060"/>
              <a:gd name="connsiteY2" fmla="*/ 0 h 3745325"/>
              <a:gd name="connsiteX0" fmla="*/ 0 w 7241060"/>
              <a:gd name="connsiteY0" fmla="*/ 0 h 3745325"/>
              <a:gd name="connsiteX1" fmla="*/ 7241060 w 7241060"/>
              <a:gd name="connsiteY1" fmla="*/ 3708243 h 3745325"/>
              <a:gd name="connsiteX2" fmla="*/ 0 w 7241060"/>
              <a:gd name="connsiteY2" fmla="*/ 0 h 3745325"/>
              <a:gd name="connsiteX0" fmla="*/ 0 w 7241060"/>
              <a:gd name="connsiteY0" fmla="*/ 0 h 3745325"/>
              <a:gd name="connsiteX1" fmla="*/ 7241060 w 7241060"/>
              <a:gd name="connsiteY1" fmla="*/ 3708243 h 3745325"/>
              <a:gd name="connsiteX2" fmla="*/ 0 w 7241060"/>
              <a:gd name="connsiteY2" fmla="*/ 0 h 3745325"/>
              <a:gd name="connsiteX0" fmla="*/ 0 w 7241060"/>
              <a:gd name="connsiteY0" fmla="*/ 0 h 3745325"/>
              <a:gd name="connsiteX1" fmla="*/ 7241060 w 7241060"/>
              <a:gd name="connsiteY1" fmla="*/ 3708243 h 3745325"/>
              <a:gd name="connsiteX2" fmla="*/ 0 w 7241060"/>
              <a:gd name="connsiteY2" fmla="*/ 0 h 3745325"/>
              <a:gd name="connsiteX0" fmla="*/ 0 w 7241060"/>
              <a:gd name="connsiteY0" fmla="*/ 0 h 3745325"/>
              <a:gd name="connsiteX1" fmla="*/ 7241060 w 7241060"/>
              <a:gd name="connsiteY1" fmla="*/ 3708243 h 3745325"/>
              <a:gd name="connsiteX2" fmla="*/ 0 w 7241060"/>
              <a:gd name="connsiteY2" fmla="*/ 0 h 3745325"/>
            </a:gdLst>
            <a:ahLst/>
            <a:cxnLst>
              <a:cxn ang="0">
                <a:pos x="connsiteX0" y="connsiteY0"/>
              </a:cxn>
              <a:cxn ang="0">
                <a:pos x="connsiteX1" y="connsiteY1"/>
              </a:cxn>
              <a:cxn ang="0">
                <a:pos x="connsiteX2" y="connsiteY2"/>
              </a:cxn>
            </a:cxnLst>
            <a:rect l="l" t="t" r="r" b="b"/>
            <a:pathLst>
              <a:path w="7241060" h="3745325">
                <a:moveTo>
                  <a:pt x="0" y="0"/>
                </a:moveTo>
                <a:cubicBezTo>
                  <a:pt x="698112" y="2619307"/>
                  <a:pt x="3122351" y="3745804"/>
                  <a:pt x="7241060" y="3708243"/>
                </a:cubicBezTo>
                <a:cubicBezTo>
                  <a:pt x="3402389" y="3964568"/>
                  <a:pt x="561837" y="2909449"/>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endParaRPr>
          </a:p>
        </p:txBody>
      </p:sp>
    </p:spTree>
    <p:extLst>
      <p:ext uri="{BB962C8B-B14F-4D97-AF65-F5344CB8AC3E}">
        <p14:creationId xmlns:p14="http://schemas.microsoft.com/office/powerpoint/2010/main" val="1571784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4195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9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00431"/>
            <a:ext cx="12192000" cy="768085"/>
          </a:xfrm>
          <a:prstGeom prst="rect">
            <a:avLst/>
          </a:prstGeom>
        </p:spPr>
        <p:txBody>
          <a:bodyPr anchor="ctr"/>
          <a:lstStyle>
            <a:lvl1pPr marL="0" indent="0" algn="ctr">
              <a:buNone/>
              <a:defRPr sz="4800" b="0" baseline="0">
                <a:solidFill>
                  <a:schemeClr val="tx1">
                    <a:lumMod val="75000"/>
                    <a:lumOff val="25000"/>
                  </a:schemeClr>
                </a:solidFill>
                <a:latin typeface="+mn-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868516"/>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
        <p:nvSpPr>
          <p:cNvPr id="4" name="Picture Placeholder 2"/>
          <p:cNvSpPr>
            <a:spLocks noGrp="1"/>
          </p:cNvSpPr>
          <p:nvPr>
            <p:ph type="pic" idx="1" hasCustomPrompt="1"/>
          </p:nvPr>
        </p:nvSpPr>
        <p:spPr>
          <a:xfrm>
            <a:off x="865662" y="1700809"/>
            <a:ext cx="2198492" cy="2198492"/>
          </a:xfrm>
          <a:prstGeom prst="ellipse">
            <a:avLst/>
          </a:prstGeom>
          <a:solidFill>
            <a:schemeClr val="bg1">
              <a:lumMod val="95000"/>
            </a:schemeClr>
          </a:solidFill>
          <a:ln w="38100">
            <a:solidFill>
              <a:schemeClr val="accent1"/>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3627721" y="1700809"/>
            <a:ext cx="2198492" cy="2198492"/>
          </a:xfrm>
          <a:prstGeom prst="ellipse">
            <a:avLst/>
          </a:prstGeom>
          <a:solidFill>
            <a:schemeClr val="bg1">
              <a:lumMod val="95000"/>
            </a:schemeClr>
          </a:solidFill>
          <a:ln w="38100">
            <a:solidFill>
              <a:schemeClr val="accent4"/>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6389779" y="1700809"/>
            <a:ext cx="2198492" cy="2198492"/>
          </a:xfrm>
          <a:prstGeom prst="ellipse">
            <a:avLst/>
          </a:prstGeom>
          <a:solidFill>
            <a:schemeClr val="bg1">
              <a:lumMod val="95000"/>
            </a:schemeClr>
          </a:solidFill>
          <a:ln w="38100">
            <a:solidFill>
              <a:schemeClr val="accent1"/>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
        <p:nvSpPr>
          <p:cNvPr id="7" name="Picture Placeholder 2"/>
          <p:cNvSpPr>
            <a:spLocks noGrp="1"/>
          </p:cNvSpPr>
          <p:nvPr>
            <p:ph type="pic" idx="14" hasCustomPrompt="1"/>
          </p:nvPr>
        </p:nvSpPr>
        <p:spPr>
          <a:xfrm>
            <a:off x="9151839" y="1700809"/>
            <a:ext cx="2198492" cy="2198492"/>
          </a:xfrm>
          <a:prstGeom prst="ellipse">
            <a:avLst/>
          </a:prstGeom>
          <a:solidFill>
            <a:schemeClr val="bg1">
              <a:lumMod val="95000"/>
            </a:schemeClr>
          </a:solidFill>
          <a:ln w="38100">
            <a:solidFill>
              <a:schemeClr val="accent4"/>
            </a:solidFill>
          </a:ln>
        </p:spPr>
        <p:txBody>
          <a:bodyPr anchor="ctr"/>
          <a:lstStyle>
            <a:lvl1pPr marL="0" indent="0" algn="ctr">
              <a:buNone/>
              <a:defRPr sz="1600" baseline="0">
                <a:solidFill>
                  <a:schemeClr val="tx1">
                    <a:lumMod val="75000"/>
                    <a:lumOff val="25000"/>
                  </a:schemeClr>
                </a:solidFill>
                <a:latin typeface="+mn-lt"/>
                <a:cs typeface="Arial" pitchFamily="34" charset="0"/>
              </a:defRPr>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ltLang="ko-KR" dirty="0"/>
              <a:t>Your Picture Here</a:t>
            </a:r>
            <a:endParaRPr lang="ko-KR" altLang="en-US" dirty="0"/>
          </a:p>
        </p:txBody>
      </p:sp>
    </p:spTree>
    <p:extLst>
      <p:ext uri="{BB962C8B-B14F-4D97-AF65-F5344CB8AC3E}">
        <p14:creationId xmlns:p14="http://schemas.microsoft.com/office/powerpoint/2010/main" val="39031890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a:xfrm>
            <a:off x="-2" y="1"/>
            <a:ext cx="10515465" cy="6868601"/>
          </a:xfrm>
          <a:custGeom>
            <a:avLst/>
            <a:gdLst>
              <a:gd name="connsiteX0" fmla="*/ 0 w 8244408"/>
              <a:gd name="connsiteY0" fmla="*/ 0 h 5143500"/>
              <a:gd name="connsiteX1" fmla="*/ 8244408 w 8244408"/>
              <a:gd name="connsiteY1" fmla="*/ 0 h 5143500"/>
              <a:gd name="connsiteX2" fmla="*/ 8244408 w 8244408"/>
              <a:gd name="connsiteY2" fmla="*/ 5143500 h 5143500"/>
              <a:gd name="connsiteX3" fmla="*/ 0 w 8244408"/>
              <a:gd name="connsiteY3" fmla="*/ 5143500 h 5143500"/>
              <a:gd name="connsiteX4" fmla="*/ 0 w 8244408"/>
              <a:gd name="connsiteY4" fmla="*/ 0 h 5143500"/>
              <a:gd name="connsiteX0" fmla="*/ 0 w 8244408"/>
              <a:gd name="connsiteY0" fmla="*/ 0 h 5143500"/>
              <a:gd name="connsiteX1" fmla="*/ 5779504 w 8244408"/>
              <a:gd name="connsiteY1" fmla="*/ 0 h 5143500"/>
              <a:gd name="connsiteX2" fmla="*/ 8244408 w 8244408"/>
              <a:gd name="connsiteY2" fmla="*/ 5143500 h 5143500"/>
              <a:gd name="connsiteX3" fmla="*/ 0 w 8244408"/>
              <a:gd name="connsiteY3" fmla="*/ 5143500 h 5143500"/>
              <a:gd name="connsiteX4" fmla="*/ 0 w 8244408"/>
              <a:gd name="connsiteY4" fmla="*/ 0 h 5143500"/>
              <a:gd name="connsiteX0" fmla="*/ 0 w 8069479"/>
              <a:gd name="connsiteY0" fmla="*/ 0 h 5143500"/>
              <a:gd name="connsiteX1" fmla="*/ 5779504 w 8069479"/>
              <a:gd name="connsiteY1" fmla="*/ 0 h 5143500"/>
              <a:gd name="connsiteX2" fmla="*/ 8069479 w 8069479"/>
              <a:gd name="connsiteY2" fmla="*/ 5143500 h 5143500"/>
              <a:gd name="connsiteX3" fmla="*/ 0 w 8069479"/>
              <a:gd name="connsiteY3" fmla="*/ 5143500 h 5143500"/>
              <a:gd name="connsiteX4" fmla="*/ 0 w 8069479"/>
              <a:gd name="connsiteY4" fmla="*/ 0 h 5143500"/>
              <a:gd name="connsiteX0" fmla="*/ 0 w 8013820"/>
              <a:gd name="connsiteY0" fmla="*/ 0 h 5143500"/>
              <a:gd name="connsiteX1" fmla="*/ 5779504 w 8013820"/>
              <a:gd name="connsiteY1" fmla="*/ 0 h 5143500"/>
              <a:gd name="connsiteX2" fmla="*/ 8013820 w 8013820"/>
              <a:gd name="connsiteY2" fmla="*/ 5143500 h 5143500"/>
              <a:gd name="connsiteX3" fmla="*/ 0 w 8013820"/>
              <a:gd name="connsiteY3" fmla="*/ 5143500 h 5143500"/>
              <a:gd name="connsiteX4" fmla="*/ 0 w 8013820"/>
              <a:gd name="connsiteY4" fmla="*/ 0 h 5143500"/>
              <a:gd name="connsiteX0" fmla="*/ 0 w 7966112"/>
              <a:gd name="connsiteY0" fmla="*/ 0 h 5143500"/>
              <a:gd name="connsiteX1" fmla="*/ 5779504 w 7966112"/>
              <a:gd name="connsiteY1" fmla="*/ 0 h 5143500"/>
              <a:gd name="connsiteX2" fmla="*/ 7966112 w 7966112"/>
              <a:gd name="connsiteY2" fmla="*/ 5143500 h 5143500"/>
              <a:gd name="connsiteX3" fmla="*/ 0 w 7966112"/>
              <a:gd name="connsiteY3" fmla="*/ 5143500 h 5143500"/>
              <a:gd name="connsiteX4" fmla="*/ 0 w 7966112"/>
              <a:gd name="connsiteY4" fmla="*/ 0 h 5143500"/>
              <a:gd name="connsiteX0" fmla="*/ 0 w 7942258"/>
              <a:gd name="connsiteY0" fmla="*/ 0 h 5143500"/>
              <a:gd name="connsiteX1" fmla="*/ 5779504 w 7942258"/>
              <a:gd name="connsiteY1" fmla="*/ 0 h 5143500"/>
              <a:gd name="connsiteX2" fmla="*/ 7942258 w 7942258"/>
              <a:gd name="connsiteY2" fmla="*/ 5143500 h 5143500"/>
              <a:gd name="connsiteX3" fmla="*/ 0 w 7942258"/>
              <a:gd name="connsiteY3" fmla="*/ 5143500 h 5143500"/>
              <a:gd name="connsiteX4" fmla="*/ 0 w 7942258"/>
              <a:gd name="connsiteY4" fmla="*/ 0 h 5143500"/>
              <a:gd name="connsiteX0" fmla="*/ 0 w 7886599"/>
              <a:gd name="connsiteY0" fmla="*/ 0 h 5151451"/>
              <a:gd name="connsiteX1" fmla="*/ 5779504 w 7886599"/>
              <a:gd name="connsiteY1" fmla="*/ 0 h 5151451"/>
              <a:gd name="connsiteX2" fmla="*/ 7886599 w 7886599"/>
              <a:gd name="connsiteY2" fmla="*/ 5151451 h 5151451"/>
              <a:gd name="connsiteX3" fmla="*/ 0 w 7886599"/>
              <a:gd name="connsiteY3" fmla="*/ 5143500 h 5151451"/>
              <a:gd name="connsiteX4" fmla="*/ 0 w 7886599"/>
              <a:gd name="connsiteY4" fmla="*/ 0 h 5151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599" h="5151451">
                <a:moveTo>
                  <a:pt x="0" y="0"/>
                </a:moveTo>
                <a:lnTo>
                  <a:pt x="5779504" y="0"/>
                </a:lnTo>
                <a:lnTo>
                  <a:pt x="7886599" y="5151451"/>
                </a:lnTo>
                <a:lnTo>
                  <a:pt x="0" y="5143500"/>
                </a:lnTo>
                <a:lnTo>
                  <a:pt x="0" y="0"/>
                </a:lnTo>
                <a:close/>
              </a:path>
            </a:pathLst>
          </a:cu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endParaRPr>
          </a:p>
        </p:txBody>
      </p:sp>
      <p:sp>
        <p:nvSpPr>
          <p:cNvPr id="10" name="Text Placeholder 9"/>
          <p:cNvSpPr>
            <a:spLocks noGrp="1"/>
          </p:cNvSpPr>
          <p:nvPr>
            <p:ph type="body" sz="quarter" idx="10" hasCustomPrompt="1"/>
          </p:nvPr>
        </p:nvSpPr>
        <p:spPr>
          <a:xfrm>
            <a:off x="623392" y="164638"/>
            <a:ext cx="11568608" cy="768085"/>
          </a:xfrm>
          <a:prstGeom prst="rect">
            <a:avLst/>
          </a:prstGeom>
        </p:spPr>
        <p:txBody>
          <a:bodyPr anchor="ctr"/>
          <a:lstStyle>
            <a:lvl1pPr marL="0" indent="0" algn="l">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623392" y="932723"/>
            <a:ext cx="11568608" cy="384043"/>
          </a:xfrm>
          <a:prstGeom prst="rect">
            <a:avLst/>
          </a:prstGeom>
        </p:spPr>
        <p:txBody>
          <a:bodyPr anchor="ctr"/>
          <a:lstStyle>
            <a:lvl1pPr marL="0" indent="0" algn="l">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6643925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11631"/>
            <a:ext cx="12192000" cy="768085"/>
          </a:xfrm>
          <a:prstGeom prst="rect">
            <a:avLst/>
          </a:prstGeom>
        </p:spPr>
        <p:txBody>
          <a:bodyPr anchor="ctr"/>
          <a:lstStyle>
            <a:lvl1pPr marL="0" indent="0" algn="ctr">
              <a:buNone/>
              <a:defRPr sz="48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879716"/>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93663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64638"/>
            <a:ext cx="12192000" cy="768085"/>
          </a:xfrm>
          <a:prstGeom prst="rect">
            <a:avLst/>
          </a:prstGeom>
        </p:spPr>
        <p:txBody>
          <a:bodyPr anchor="ctr"/>
          <a:lstStyle>
            <a:lvl1pPr marL="0" indent="0" algn="ctr">
              <a:buNone/>
              <a:defRPr sz="5333"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932723"/>
            <a:ext cx="12192000" cy="384043"/>
          </a:xfrm>
          <a:prstGeom prst="rect">
            <a:avLst/>
          </a:prstGeom>
        </p:spPr>
        <p:txBody>
          <a:bodyPr anchor="ctr"/>
          <a:lstStyle>
            <a:lvl1pPr marL="0" indent="0" algn="ctr">
              <a:buNone/>
              <a:defRPr sz="1867"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625850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9116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flipH="1">
            <a:off x="0" y="0"/>
            <a:ext cx="4271797" cy="68580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a:solidFill>
                <a:prstClr val="white"/>
              </a:solidFill>
            </a:endParaRPr>
          </a:p>
        </p:txBody>
      </p:sp>
    </p:spTree>
    <p:extLst>
      <p:ext uri="{BB962C8B-B14F-4D97-AF65-F5344CB8AC3E}">
        <p14:creationId xmlns:p14="http://schemas.microsoft.com/office/powerpoint/2010/main" val="28364655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B316A0-4407-4110-8185-AD0986776722}"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D87747-C0E5-4520-90F8-D29C6C8B3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2085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16A0-4407-4110-8185-AD0986776722}"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D87747-C0E5-4520-90F8-D29C6C8B3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56899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316A0-4407-4110-8185-AD0986776722}"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D87747-C0E5-4520-90F8-D29C6C8B3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53793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B316A0-4407-4110-8185-AD0986776722}" type="datetimeFigureOut">
              <a:rPr lang="en-US" smtClean="0">
                <a:solidFill>
                  <a:prstClr val="black">
                    <a:tint val="75000"/>
                  </a:prstClr>
                </a:solidFill>
              </a:rPr>
              <a:pPr/>
              <a:t>12/13/2018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D87747-C0E5-4520-90F8-D29C6C8B3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4511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2663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B316A0-4407-4110-8185-AD0986776722}" type="datetimeFigureOut">
              <a:rPr lang="en-US" smtClean="0">
                <a:solidFill>
                  <a:prstClr val="black">
                    <a:tint val="75000"/>
                  </a:prstClr>
                </a:solidFill>
              </a:rPr>
              <a:pPr/>
              <a:t>12/13/2018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D87747-C0E5-4520-90F8-D29C6C8B3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97828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B316A0-4407-4110-8185-AD0986776722}" type="datetimeFigureOut">
              <a:rPr lang="en-US" smtClean="0">
                <a:solidFill>
                  <a:prstClr val="black">
                    <a:tint val="75000"/>
                  </a:prstClr>
                </a:solidFill>
              </a:rPr>
              <a:pPr/>
              <a:t>12/13/2018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D87747-C0E5-4520-90F8-D29C6C8B3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64358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316A0-4407-4110-8185-AD0986776722}" type="datetimeFigureOut">
              <a:rPr lang="en-US" smtClean="0">
                <a:solidFill>
                  <a:prstClr val="black">
                    <a:tint val="75000"/>
                  </a:prstClr>
                </a:solidFill>
              </a:rPr>
              <a:pPr/>
              <a:t>12/13/2018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D87747-C0E5-4520-90F8-D29C6C8B3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80829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16A0-4407-4110-8185-AD0986776722}" type="datetimeFigureOut">
              <a:rPr lang="en-US" smtClean="0">
                <a:solidFill>
                  <a:prstClr val="black">
                    <a:tint val="75000"/>
                  </a:prstClr>
                </a:solidFill>
              </a:rPr>
              <a:pPr/>
              <a:t>12/13/2018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D87747-C0E5-4520-90F8-D29C6C8B3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9340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316A0-4407-4110-8185-AD0986776722}" type="datetimeFigureOut">
              <a:rPr lang="en-US" smtClean="0">
                <a:solidFill>
                  <a:prstClr val="black">
                    <a:tint val="75000"/>
                  </a:prstClr>
                </a:solidFill>
              </a:rPr>
              <a:pPr/>
              <a:t>12/13/2018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D87747-C0E5-4520-90F8-D29C6C8B3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6318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16A0-4407-4110-8185-AD0986776722}"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D87747-C0E5-4520-90F8-D29C6C8B3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69397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B316A0-4407-4110-8185-AD0986776722}"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D87747-C0E5-4520-90F8-D29C6C8B3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3780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C46F90B9-7CAF-47E4-8FE4-2C891964E482}" type="datetime1">
              <a:rPr lang="en-US">
                <a:solidFill>
                  <a:prstClr val="black">
                    <a:tint val="75000"/>
                  </a:prstClr>
                </a:solidFill>
              </a:rPr>
              <a:pPr>
                <a:defRPr/>
              </a:pPr>
              <a:t>12/13/2018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F322B2D-CFEC-4438-B154-93DD5AA51248}" type="slidenum">
              <a:rPr lang="en-US"/>
              <a:pPr/>
              <a:t>‹#›</a:t>
            </a:fld>
            <a:endParaRPr lang="en-US"/>
          </a:p>
        </p:txBody>
      </p:sp>
    </p:spTree>
    <p:extLst>
      <p:ext uri="{BB962C8B-B14F-4D97-AF65-F5344CB8AC3E}">
        <p14:creationId xmlns:p14="http://schemas.microsoft.com/office/powerpoint/2010/main" val="4271987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612B9419-D6D1-4A9C-B3E2-4CA0446C8DA5}" type="datetime1">
              <a:rPr lang="en-US">
                <a:solidFill>
                  <a:prstClr val="black">
                    <a:tint val="75000"/>
                  </a:prstClr>
                </a:solidFill>
              </a:rPr>
              <a:pPr>
                <a:defRPr/>
              </a:pPr>
              <a:t>12/13/2018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3A5FA31-BB74-4BF1-A437-2D3DB681606F}" type="slidenum">
              <a:rPr lang="en-US"/>
              <a:pPr/>
              <a:t>‹#›</a:t>
            </a:fld>
            <a:endParaRPr lang="en-US"/>
          </a:p>
        </p:txBody>
      </p:sp>
    </p:spTree>
    <p:extLst>
      <p:ext uri="{BB962C8B-B14F-4D97-AF65-F5344CB8AC3E}">
        <p14:creationId xmlns:p14="http://schemas.microsoft.com/office/powerpoint/2010/main" val="10106447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F49CFDA-7D43-43DA-A7F5-853CD2521004}" type="datetime1">
              <a:rPr lang="en-US">
                <a:solidFill>
                  <a:prstClr val="black">
                    <a:tint val="75000"/>
                  </a:prstClr>
                </a:solidFill>
              </a:rPr>
              <a:pPr>
                <a:defRPr/>
              </a:pPr>
              <a:t>12/13/2018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236C261-6A0E-4AE9-BB47-CA325ABF8208}" type="slidenum">
              <a:rPr lang="en-US"/>
              <a:pPr/>
              <a:t>‹#›</a:t>
            </a:fld>
            <a:endParaRPr lang="en-US"/>
          </a:p>
        </p:txBody>
      </p:sp>
    </p:spTree>
    <p:extLst>
      <p:ext uri="{BB962C8B-B14F-4D97-AF65-F5344CB8AC3E}">
        <p14:creationId xmlns:p14="http://schemas.microsoft.com/office/powerpoint/2010/main" val="1714000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9643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415D919-A296-42D9-B882-3C38CD796C9B}" type="datetime1">
              <a:rPr lang="en-US">
                <a:solidFill>
                  <a:prstClr val="black">
                    <a:tint val="75000"/>
                  </a:prstClr>
                </a:solidFill>
              </a:rPr>
              <a:pPr>
                <a:defRPr/>
              </a:pPr>
              <a:t>12/13/2018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26D57B2-4C25-42F0-812C-595D40E1443D}" type="slidenum">
              <a:rPr lang="en-US"/>
              <a:pPr/>
              <a:t>‹#›</a:t>
            </a:fld>
            <a:endParaRPr lang="en-US"/>
          </a:p>
        </p:txBody>
      </p:sp>
    </p:spTree>
    <p:extLst>
      <p:ext uri="{BB962C8B-B14F-4D97-AF65-F5344CB8AC3E}">
        <p14:creationId xmlns:p14="http://schemas.microsoft.com/office/powerpoint/2010/main" val="63545296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E0BC9949-83B0-4520-9046-AC31028BB4C3}" type="datetime1">
              <a:rPr lang="en-US">
                <a:solidFill>
                  <a:prstClr val="black">
                    <a:tint val="75000"/>
                  </a:prstClr>
                </a:solidFill>
              </a:rPr>
              <a:pPr>
                <a:defRPr/>
              </a:pPr>
              <a:t>12/13/2018</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F706BD18-5D12-425C-B3F2-6B9726B23AB3}" type="slidenum">
              <a:rPr lang="en-US"/>
              <a:pPr/>
              <a:t>‹#›</a:t>
            </a:fld>
            <a:endParaRPr lang="en-US"/>
          </a:p>
        </p:txBody>
      </p:sp>
    </p:spTree>
    <p:extLst>
      <p:ext uri="{BB962C8B-B14F-4D97-AF65-F5344CB8AC3E}">
        <p14:creationId xmlns:p14="http://schemas.microsoft.com/office/powerpoint/2010/main" val="17327591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D2BF5F88-9652-4FE5-A7DD-E07048245307}" type="datetime1">
              <a:rPr lang="en-US">
                <a:solidFill>
                  <a:prstClr val="black">
                    <a:tint val="75000"/>
                  </a:prstClr>
                </a:solidFill>
              </a:rPr>
              <a:pPr>
                <a:defRPr/>
              </a:pPr>
              <a:t>12/13/2018</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C4BE50C7-3D93-4D5B-93DF-D5126B0E08AF}" type="slidenum">
              <a:rPr lang="en-US"/>
              <a:pPr/>
              <a:t>‹#›</a:t>
            </a:fld>
            <a:endParaRPr lang="en-US"/>
          </a:p>
        </p:txBody>
      </p:sp>
    </p:spTree>
    <p:extLst>
      <p:ext uri="{BB962C8B-B14F-4D97-AF65-F5344CB8AC3E}">
        <p14:creationId xmlns:p14="http://schemas.microsoft.com/office/powerpoint/2010/main" val="18622065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9BFBB7-9431-4332-A302-30E5146875E1}" type="datetime1">
              <a:rPr lang="en-US">
                <a:solidFill>
                  <a:prstClr val="black">
                    <a:tint val="75000"/>
                  </a:prstClr>
                </a:solidFill>
              </a:rPr>
              <a:pPr>
                <a:defRPr/>
              </a:pPr>
              <a:t>12/13/2018</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FBC9EB79-E457-425A-B50D-D447BDF6C9CF}" type="slidenum">
              <a:rPr lang="en-US"/>
              <a:pPr/>
              <a:t>‹#›</a:t>
            </a:fld>
            <a:endParaRPr lang="en-US"/>
          </a:p>
        </p:txBody>
      </p:sp>
    </p:spTree>
    <p:extLst>
      <p:ext uri="{BB962C8B-B14F-4D97-AF65-F5344CB8AC3E}">
        <p14:creationId xmlns:p14="http://schemas.microsoft.com/office/powerpoint/2010/main" val="313014118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9039C3-234F-468D-A37F-776644BEBD7B}" type="datetime1">
              <a:rPr lang="en-US">
                <a:solidFill>
                  <a:prstClr val="black">
                    <a:tint val="75000"/>
                  </a:prstClr>
                </a:solidFill>
              </a:rPr>
              <a:pPr>
                <a:defRPr/>
              </a:pPr>
              <a:t>12/13/2018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9BBC639D-DACF-49B0-A3AA-546968CFD418}" type="slidenum">
              <a:rPr lang="en-US"/>
              <a:pPr/>
              <a:t>‹#›</a:t>
            </a:fld>
            <a:endParaRPr lang="en-US"/>
          </a:p>
        </p:txBody>
      </p:sp>
    </p:spTree>
    <p:extLst>
      <p:ext uri="{BB962C8B-B14F-4D97-AF65-F5344CB8AC3E}">
        <p14:creationId xmlns:p14="http://schemas.microsoft.com/office/powerpoint/2010/main" val="10688330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FF3394A-5000-46C5-832F-561C673D99F4}" type="datetime1">
              <a:rPr lang="en-US">
                <a:solidFill>
                  <a:prstClr val="black">
                    <a:tint val="75000"/>
                  </a:prstClr>
                </a:solidFill>
              </a:rPr>
              <a:pPr>
                <a:defRPr/>
              </a:pPr>
              <a:t>12/13/2018</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C2DD0DF-5292-4F82-A150-543E439E9B66}" type="slidenum">
              <a:rPr lang="en-US"/>
              <a:pPr/>
              <a:t>‹#›</a:t>
            </a:fld>
            <a:endParaRPr lang="en-US"/>
          </a:p>
        </p:txBody>
      </p:sp>
    </p:spTree>
    <p:extLst>
      <p:ext uri="{BB962C8B-B14F-4D97-AF65-F5344CB8AC3E}">
        <p14:creationId xmlns:p14="http://schemas.microsoft.com/office/powerpoint/2010/main" val="345352110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BAA0F68-A6DF-4F53-8424-188D66321BF1}" type="datetime1">
              <a:rPr lang="en-US">
                <a:solidFill>
                  <a:prstClr val="black">
                    <a:tint val="75000"/>
                  </a:prstClr>
                </a:solidFill>
              </a:rPr>
              <a:pPr>
                <a:defRPr/>
              </a:pPr>
              <a:t>12/13/2018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7A8767F3-00C7-4A66-BDB6-711F70AF754B}" type="slidenum">
              <a:rPr lang="en-US"/>
              <a:pPr/>
              <a:t>‹#›</a:t>
            </a:fld>
            <a:endParaRPr lang="en-US"/>
          </a:p>
        </p:txBody>
      </p:sp>
    </p:spTree>
    <p:extLst>
      <p:ext uri="{BB962C8B-B14F-4D97-AF65-F5344CB8AC3E}">
        <p14:creationId xmlns:p14="http://schemas.microsoft.com/office/powerpoint/2010/main" val="6084741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AFAE619-F287-4178-9799-5A74087C9AE1}" type="datetime1">
              <a:rPr lang="en-US">
                <a:solidFill>
                  <a:prstClr val="black">
                    <a:tint val="75000"/>
                  </a:prstClr>
                </a:solidFill>
              </a:rPr>
              <a:pPr>
                <a:defRPr/>
              </a:pPr>
              <a:t>12/13/2018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9292AB02-81FB-4780-892A-E71E4FAA0B9E}" type="slidenum">
              <a:rPr lang="en-US"/>
              <a:pPr/>
              <a:t>‹#›</a:t>
            </a:fld>
            <a:endParaRPr lang="en-US"/>
          </a:p>
        </p:txBody>
      </p:sp>
    </p:spTree>
    <p:extLst>
      <p:ext uri="{BB962C8B-B14F-4D97-AF65-F5344CB8AC3E}">
        <p14:creationId xmlns:p14="http://schemas.microsoft.com/office/powerpoint/2010/main" val="118686176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137887" y="88118"/>
            <a:ext cx="11945257" cy="1073026"/>
          </a:xfrm>
          <a:prstGeom prst="rect">
            <a:avLst/>
          </a:prstGeom>
        </p:spPr>
        <p:txBody>
          <a:bodyPr/>
          <a:lstStyle/>
          <a:p>
            <a:r>
              <a:rPr lang="en-US" smtClean="0"/>
              <a:t>Click to edit Master title style</a:t>
            </a:r>
            <a:endParaRPr lang="fr-FR" dirty="0"/>
          </a:p>
        </p:txBody>
      </p:sp>
      <p:sp>
        <p:nvSpPr>
          <p:cNvPr id="3" name="Espace réservé de la date 3"/>
          <p:cNvSpPr>
            <a:spLocks noGrp="1"/>
          </p:cNvSpPr>
          <p:nvPr>
            <p:ph type="dt" sz="half" idx="10"/>
          </p:nvPr>
        </p:nvSpPr>
        <p:spPr/>
        <p:txBody>
          <a:bodyPr/>
          <a:lstStyle>
            <a:lvl1pPr defTabSz="457200" fontAlgn="auto">
              <a:spcBef>
                <a:spcPts val="0"/>
              </a:spcBef>
              <a:spcAft>
                <a:spcPts val="0"/>
              </a:spcAft>
              <a:defRPr>
                <a:solidFill>
                  <a:prstClr val="black"/>
                </a:solidFill>
                <a:latin typeface="+mn-lt"/>
                <a:cs typeface="+mn-cs"/>
              </a:defRPr>
            </a:lvl1pPr>
          </a:lstStyle>
          <a:p>
            <a:pPr>
              <a:defRPr/>
            </a:pPr>
            <a:fld id="{69C49467-5211-4708-98C6-3E6DC089452F}" type="datetime1">
              <a:rPr lang="en-GB"/>
              <a:pPr>
                <a:defRPr/>
              </a:pPr>
              <a:t>13/12/2018</a:t>
            </a:fld>
            <a:endParaRPr lang="fr-FR"/>
          </a:p>
        </p:txBody>
      </p:sp>
      <p:sp>
        <p:nvSpPr>
          <p:cNvPr id="4" name="Espace réservé du pied de page 4"/>
          <p:cNvSpPr>
            <a:spLocks noGrp="1"/>
          </p:cNvSpPr>
          <p:nvPr>
            <p:ph type="ftr" sz="quarter" idx="11"/>
          </p:nvPr>
        </p:nvSpPr>
        <p:spPr>
          <a:xfrm>
            <a:off x="5230813" y="6356350"/>
            <a:ext cx="3860800" cy="365125"/>
          </a:xfrm>
        </p:spPr>
        <p:txBody>
          <a:bodyPr/>
          <a:lstStyle>
            <a:lvl1pPr defTabSz="457200" fontAlgn="auto">
              <a:spcBef>
                <a:spcPts val="0"/>
              </a:spcBef>
              <a:spcAft>
                <a:spcPts val="0"/>
              </a:spcAft>
              <a:defRPr>
                <a:solidFill>
                  <a:prstClr val="black"/>
                </a:solidFill>
                <a:latin typeface="+mn-lt"/>
                <a:cs typeface="+mn-cs"/>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defTabSz="457200">
              <a:defRPr>
                <a:solidFill>
                  <a:srgbClr val="000000"/>
                </a:solidFill>
              </a:defRPr>
            </a:lvl1pPr>
          </a:lstStyle>
          <a:p>
            <a:fld id="{C2097421-4780-4EBD-A54D-83607D038064}" type="slidenum">
              <a:rPr lang="fr-FR"/>
              <a:pPr/>
              <a:t>‹#›</a:t>
            </a:fld>
            <a:endParaRPr lang="fr-FR"/>
          </a:p>
        </p:txBody>
      </p:sp>
    </p:spTree>
    <p:extLst>
      <p:ext uri="{BB962C8B-B14F-4D97-AF65-F5344CB8AC3E}">
        <p14:creationId xmlns:p14="http://schemas.microsoft.com/office/powerpoint/2010/main" val="112152567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1_Timeline Photo">
    <p:spTree>
      <p:nvGrpSpPr>
        <p:cNvPr id="1" name=""/>
        <p:cNvGrpSpPr/>
        <p:nvPr/>
      </p:nvGrpSpPr>
      <p:grpSpPr>
        <a:xfrm>
          <a:off x="0" y="0"/>
          <a:ext cx="0" cy="0"/>
          <a:chOff x="0" y="0"/>
          <a:chExt cx="0" cy="0"/>
        </a:xfrm>
      </p:grpSpPr>
      <p:cxnSp>
        <p:nvCxnSpPr>
          <p:cNvPr id="7" name="Straight Connector 6"/>
          <p:cNvCxnSpPr/>
          <p:nvPr/>
        </p:nvCxnSpPr>
        <p:spPr>
          <a:xfrm rot="16200000">
            <a:off x="6096000" y="677863"/>
            <a:ext cx="0" cy="539750"/>
          </a:xfrm>
          <a:prstGeom prst="line">
            <a:avLst/>
          </a:prstGeom>
          <a:ln w="25400">
            <a:bevel/>
          </a:ln>
        </p:spPr>
        <p:style>
          <a:lnRef idx="1">
            <a:schemeClr val="accent1"/>
          </a:lnRef>
          <a:fillRef idx="0">
            <a:schemeClr val="accent1"/>
          </a:fillRef>
          <a:effectRef idx="0">
            <a:schemeClr val="accent1"/>
          </a:effectRef>
          <a:fontRef idx="minor">
            <a:schemeClr val="tx1"/>
          </a:fontRef>
        </p:style>
      </p:cxnSp>
      <p:sp>
        <p:nvSpPr>
          <p:cNvPr id="5" name="Title 1"/>
          <p:cNvSpPr>
            <a:spLocks noGrp="1"/>
          </p:cNvSpPr>
          <p:nvPr>
            <p:ph type="title"/>
          </p:nvPr>
        </p:nvSpPr>
        <p:spPr>
          <a:xfrm>
            <a:off x="838200" y="179706"/>
            <a:ext cx="10515600" cy="859789"/>
          </a:xfrm>
        </p:spPr>
        <p:txBody>
          <a:bodyPr>
            <a:normAutofit/>
          </a:bodyPr>
          <a:lstStyle>
            <a:lvl1pPr algn="ctr">
              <a:defRPr sz="4000" b="1"/>
            </a:lvl1pPr>
          </a:lstStyle>
          <a:p>
            <a:r>
              <a:rPr lang="en-US" smtClean="0"/>
              <a:t>Click to edit Master title style</a:t>
            </a:r>
            <a:endParaRPr lang="en-US"/>
          </a:p>
        </p:txBody>
      </p:sp>
      <p:sp>
        <p:nvSpPr>
          <p:cNvPr id="3" name="Picture Placeholder 2"/>
          <p:cNvSpPr>
            <a:spLocks noGrp="1"/>
          </p:cNvSpPr>
          <p:nvPr>
            <p:ph type="pic" sz="quarter" idx="13"/>
          </p:nvPr>
        </p:nvSpPr>
        <p:spPr>
          <a:xfrm>
            <a:off x="3614638" y="1890803"/>
            <a:ext cx="2032000" cy="1434438"/>
          </a:xfrm>
          <a:prstGeom prst="roundRect">
            <a:avLst>
              <a:gd name="adj" fmla="val 6397"/>
            </a:avLst>
          </a:prstGeom>
        </p:spPr>
        <p:txBody>
          <a:bodyPr rtlCol="0">
            <a:normAutofit/>
          </a:bodyPr>
          <a:lstStyle/>
          <a:p>
            <a:pPr lvl="0"/>
            <a:r>
              <a:rPr lang="en-US" noProof="0" smtClean="0"/>
              <a:t>Click icon to add picture</a:t>
            </a:r>
            <a:endParaRPr lang="id-ID" noProof="0" dirty="0"/>
          </a:p>
        </p:txBody>
      </p:sp>
      <p:sp>
        <p:nvSpPr>
          <p:cNvPr id="13" name="Picture Placeholder 2"/>
          <p:cNvSpPr>
            <a:spLocks noGrp="1"/>
          </p:cNvSpPr>
          <p:nvPr>
            <p:ph type="pic" sz="quarter" idx="14"/>
          </p:nvPr>
        </p:nvSpPr>
        <p:spPr>
          <a:xfrm>
            <a:off x="647703" y="4121369"/>
            <a:ext cx="2032000" cy="1434438"/>
          </a:xfrm>
          <a:prstGeom prst="roundRect">
            <a:avLst>
              <a:gd name="adj" fmla="val 6397"/>
            </a:avLst>
          </a:prstGeom>
        </p:spPr>
        <p:txBody>
          <a:bodyPr rtlCol="0">
            <a:normAutofit/>
          </a:bodyPr>
          <a:lstStyle/>
          <a:p>
            <a:pPr lvl="0"/>
            <a:r>
              <a:rPr lang="en-US" noProof="0" smtClean="0"/>
              <a:t>Click icon to add picture</a:t>
            </a:r>
            <a:endParaRPr lang="id-ID" noProof="0" dirty="0"/>
          </a:p>
        </p:txBody>
      </p:sp>
      <p:sp>
        <p:nvSpPr>
          <p:cNvPr id="14" name="Picture Placeholder 2"/>
          <p:cNvSpPr>
            <a:spLocks noGrp="1"/>
          </p:cNvSpPr>
          <p:nvPr>
            <p:ph type="pic" sz="quarter" idx="15"/>
          </p:nvPr>
        </p:nvSpPr>
        <p:spPr>
          <a:xfrm>
            <a:off x="9539389" y="1890803"/>
            <a:ext cx="2032000" cy="1434438"/>
          </a:xfrm>
          <a:prstGeom prst="roundRect">
            <a:avLst>
              <a:gd name="adj" fmla="val 6397"/>
            </a:avLst>
          </a:prstGeom>
        </p:spPr>
        <p:txBody>
          <a:bodyPr rtlCol="0">
            <a:normAutofit/>
          </a:bodyPr>
          <a:lstStyle/>
          <a:p>
            <a:pPr lvl="0"/>
            <a:r>
              <a:rPr lang="en-US" noProof="0" smtClean="0"/>
              <a:t>Click icon to add picture</a:t>
            </a:r>
            <a:endParaRPr lang="id-ID" noProof="0" dirty="0"/>
          </a:p>
        </p:txBody>
      </p:sp>
      <p:sp>
        <p:nvSpPr>
          <p:cNvPr id="15" name="Picture Placeholder 2"/>
          <p:cNvSpPr>
            <a:spLocks noGrp="1"/>
          </p:cNvSpPr>
          <p:nvPr>
            <p:ph type="pic" sz="quarter" idx="16"/>
          </p:nvPr>
        </p:nvSpPr>
        <p:spPr>
          <a:xfrm>
            <a:off x="6572454" y="4121369"/>
            <a:ext cx="2032000" cy="1434438"/>
          </a:xfrm>
          <a:prstGeom prst="roundRect">
            <a:avLst>
              <a:gd name="adj" fmla="val 6397"/>
            </a:avLst>
          </a:prstGeom>
        </p:spPr>
        <p:txBody>
          <a:bodyPr rtlCol="0">
            <a:normAutofit/>
          </a:bodyPr>
          <a:lstStyle/>
          <a:p>
            <a:pPr lvl="0"/>
            <a:r>
              <a:rPr lang="en-US" noProof="0" smtClean="0"/>
              <a:t>Click icon to add picture</a:t>
            </a:r>
            <a:endParaRPr lang="id-ID" noProof="0" dirty="0"/>
          </a:p>
        </p:txBody>
      </p:sp>
      <p:sp>
        <p:nvSpPr>
          <p:cNvPr id="8" name="Footer Placeholder 3"/>
          <p:cNvSpPr>
            <a:spLocks noGrp="1"/>
          </p:cNvSpPr>
          <p:nvPr>
            <p:ph type="ftr" sz="quarter" idx="17"/>
          </p:nvPr>
        </p:nvSpPr>
        <p:spPr/>
        <p:txBody>
          <a:bodyPr/>
          <a:lstStyle>
            <a:lvl1pPr>
              <a:defRPr/>
            </a:lvl1pPr>
          </a:lstStyle>
          <a:p>
            <a:pPr>
              <a:defRPr/>
            </a:pPr>
            <a:endParaRPr lang="id-ID">
              <a:solidFill>
                <a:prstClr val="black">
                  <a:tint val="75000"/>
                </a:prstClr>
              </a:solidFill>
            </a:endParaRPr>
          </a:p>
        </p:txBody>
      </p:sp>
      <p:sp>
        <p:nvSpPr>
          <p:cNvPr id="9" name="Slide Number Placeholder 4"/>
          <p:cNvSpPr>
            <a:spLocks noGrp="1"/>
          </p:cNvSpPr>
          <p:nvPr>
            <p:ph type="sldNum" sz="quarter" idx="18"/>
          </p:nvPr>
        </p:nvSpPr>
        <p:spPr>
          <a:xfrm>
            <a:off x="11261725" y="403225"/>
            <a:ext cx="641350" cy="365125"/>
          </a:xfrm>
        </p:spPr>
        <p:txBody>
          <a:bodyPr/>
          <a:lstStyle>
            <a:lvl1pPr>
              <a:defRPr/>
            </a:lvl1pPr>
          </a:lstStyle>
          <a:p>
            <a:fld id="{E16CD359-6DA2-4FD7-8223-FBE1AF5EAD28}" type="slidenum">
              <a:rPr lang="en-US"/>
              <a:pPr/>
              <a:t>‹#›</a:t>
            </a:fld>
            <a:endParaRPr lang="en-US"/>
          </a:p>
        </p:txBody>
      </p:sp>
    </p:spTree>
    <p:extLst>
      <p:ext uri="{BB962C8B-B14F-4D97-AF65-F5344CB8AC3E}">
        <p14:creationId xmlns:p14="http://schemas.microsoft.com/office/powerpoint/2010/main" val="1984701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55895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Timeline">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Title 1"/>
          <p:cNvSpPr>
            <a:spLocks noGrp="1"/>
          </p:cNvSpPr>
          <p:nvPr>
            <p:ph type="title"/>
          </p:nvPr>
        </p:nvSpPr>
        <p:spPr>
          <a:xfrm>
            <a:off x="838200" y="179706"/>
            <a:ext cx="10515600" cy="859789"/>
          </a:xfrm>
        </p:spPr>
        <p:txBody>
          <a:bodyPr>
            <a:normAutofit/>
          </a:bodyPr>
          <a:lstStyle>
            <a:lvl1pPr algn="ctr">
              <a:defRPr sz="4000" b="1"/>
            </a:lvl1pPr>
          </a:lstStyle>
          <a:p>
            <a:r>
              <a:rPr lang="en-US"/>
              <a:t>Click to edit Master title style</a:t>
            </a:r>
          </a:p>
        </p:txBody>
      </p:sp>
      <p:cxnSp>
        <p:nvCxnSpPr>
          <p:cNvPr id="6" name="Straight Connector 5"/>
          <p:cNvCxnSpPr/>
          <p:nvPr userDrawn="1"/>
        </p:nvCxnSpPr>
        <p:spPr>
          <a:xfrm rot="16200000">
            <a:off x="6096000" y="678055"/>
            <a:ext cx="0" cy="540000"/>
          </a:xfrm>
          <a:prstGeom prst="line">
            <a:avLst/>
          </a:prstGeom>
          <a:ln w="25400">
            <a:bevel/>
          </a:ln>
        </p:spPr>
        <p:style>
          <a:lnRef idx="1">
            <a:schemeClr val="accent1"/>
          </a:lnRef>
          <a:fillRef idx="0">
            <a:schemeClr val="accent1"/>
          </a:fillRef>
          <a:effectRef idx="0">
            <a:schemeClr val="accent1"/>
          </a:effectRef>
          <a:fontRef idx="minor">
            <a:schemeClr val="tx1"/>
          </a:fontRef>
        </p:style>
      </p:cxnSp>
      <p:sp>
        <p:nvSpPr>
          <p:cNvPr id="10" name="Slide Number Placeholder 4"/>
          <p:cNvSpPr>
            <a:spLocks noGrp="1"/>
          </p:cNvSpPr>
          <p:nvPr>
            <p:ph type="sldNum" sz="quarter" idx="12"/>
          </p:nvPr>
        </p:nvSpPr>
        <p:spPr>
          <a:xfrm>
            <a:off x="11262360" y="403860"/>
            <a:ext cx="640080" cy="365125"/>
          </a:xfrm>
        </p:spPr>
        <p:txBody>
          <a:bodyPr/>
          <a:lstStyle/>
          <a:p>
            <a:fld id="{EA01570A-8480-497D-96D4-D725A6D7C6AA}" type="slidenum">
              <a:rPr lang="en-US" smtClean="0"/>
              <a:pPr/>
              <a:t>‹#›</a:t>
            </a:fld>
            <a:endParaRPr lang="en-US"/>
          </a:p>
        </p:txBody>
      </p:sp>
      <p:sp>
        <p:nvSpPr>
          <p:cNvPr id="11" name="Picture Placeholder 6"/>
          <p:cNvSpPr>
            <a:spLocks noGrp="1"/>
          </p:cNvSpPr>
          <p:nvPr>
            <p:ph type="pic" sz="quarter" idx="13" hasCustomPrompt="1"/>
          </p:nvPr>
        </p:nvSpPr>
        <p:spPr>
          <a:xfrm>
            <a:off x="664653" y="2360888"/>
            <a:ext cx="1080000" cy="1080000"/>
          </a:xfrm>
          <a:prstGeom prst="ellipse">
            <a:avLst/>
          </a:prstGeom>
          <a:ln w="31750">
            <a:solidFill>
              <a:schemeClr val="accent4"/>
            </a:solidFill>
          </a:ln>
        </p:spPr>
        <p:txBody>
          <a:bodyPr anchor="ctr">
            <a:normAutofit/>
          </a:bodyPr>
          <a:lstStyle>
            <a:lvl1pPr marL="0" indent="0" algn="ctr">
              <a:buNone/>
              <a:defRPr sz="1200">
                <a:solidFill>
                  <a:schemeClr val="bg1">
                    <a:lumMod val="65000"/>
                  </a:schemeClr>
                </a:solidFill>
              </a:defRPr>
            </a:lvl1pPr>
          </a:lstStyle>
          <a:p>
            <a:pPr lvl="0"/>
            <a:r>
              <a:rPr lang="en-US" dirty="0"/>
              <a:t>Your Subtitle Goes Here</a:t>
            </a:r>
          </a:p>
        </p:txBody>
      </p:sp>
      <p:sp>
        <p:nvSpPr>
          <p:cNvPr id="12" name="Picture Placeholder 6"/>
          <p:cNvSpPr>
            <a:spLocks noGrp="1"/>
          </p:cNvSpPr>
          <p:nvPr>
            <p:ph type="pic" sz="quarter" idx="19" hasCustomPrompt="1"/>
          </p:nvPr>
        </p:nvSpPr>
        <p:spPr>
          <a:xfrm>
            <a:off x="3267268" y="3875494"/>
            <a:ext cx="1080000" cy="1080000"/>
          </a:xfrm>
          <a:prstGeom prst="ellipse">
            <a:avLst/>
          </a:prstGeom>
          <a:ln w="31750">
            <a:solidFill>
              <a:schemeClr val="accent5"/>
            </a:solidFill>
          </a:ln>
        </p:spPr>
        <p:txBody>
          <a:bodyPr anchor="ctr">
            <a:normAutofit/>
          </a:bodyPr>
          <a:lstStyle>
            <a:lvl1pPr marL="0" indent="0" algn="ctr">
              <a:buNone/>
              <a:defRPr sz="1200">
                <a:solidFill>
                  <a:schemeClr val="bg1">
                    <a:lumMod val="65000"/>
                  </a:schemeClr>
                </a:solidFill>
              </a:defRPr>
            </a:lvl1pPr>
          </a:lstStyle>
          <a:p>
            <a:pPr lvl="0"/>
            <a:r>
              <a:rPr lang="en-US" dirty="0"/>
              <a:t>Your Subtitle Goes Here</a:t>
            </a:r>
          </a:p>
        </p:txBody>
      </p:sp>
      <p:sp>
        <p:nvSpPr>
          <p:cNvPr id="13" name="Picture Placeholder 6"/>
          <p:cNvSpPr>
            <a:spLocks noGrp="1"/>
          </p:cNvSpPr>
          <p:nvPr>
            <p:ph type="pic" sz="quarter" idx="20" hasCustomPrompt="1"/>
          </p:nvPr>
        </p:nvSpPr>
        <p:spPr>
          <a:xfrm>
            <a:off x="5869883" y="2360888"/>
            <a:ext cx="1080000" cy="1080000"/>
          </a:xfrm>
          <a:prstGeom prst="ellipse">
            <a:avLst/>
          </a:prstGeom>
          <a:ln w="31750">
            <a:solidFill>
              <a:schemeClr val="accent6"/>
            </a:solidFill>
          </a:ln>
        </p:spPr>
        <p:txBody>
          <a:bodyPr anchor="ctr">
            <a:normAutofit/>
          </a:bodyPr>
          <a:lstStyle>
            <a:lvl1pPr marL="0" indent="0" algn="ctr">
              <a:buNone/>
              <a:defRPr sz="1200">
                <a:solidFill>
                  <a:schemeClr val="bg1">
                    <a:lumMod val="65000"/>
                  </a:schemeClr>
                </a:solidFill>
              </a:defRPr>
            </a:lvl1pPr>
          </a:lstStyle>
          <a:p>
            <a:pPr lvl="0"/>
            <a:r>
              <a:rPr lang="en-US" dirty="0"/>
              <a:t>Your Subtitle Goes Here</a:t>
            </a:r>
          </a:p>
        </p:txBody>
      </p:sp>
      <p:sp>
        <p:nvSpPr>
          <p:cNvPr id="14" name="Picture Placeholder 6"/>
          <p:cNvSpPr>
            <a:spLocks noGrp="1"/>
          </p:cNvSpPr>
          <p:nvPr>
            <p:ph type="pic" sz="quarter" idx="21" hasCustomPrompt="1"/>
          </p:nvPr>
        </p:nvSpPr>
        <p:spPr>
          <a:xfrm>
            <a:off x="8472499" y="3875494"/>
            <a:ext cx="1080000" cy="1080000"/>
          </a:xfrm>
          <a:prstGeom prst="ellipse">
            <a:avLst/>
          </a:prstGeom>
          <a:ln w="31750">
            <a:solidFill>
              <a:schemeClr val="accent1"/>
            </a:solidFill>
          </a:ln>
        </p:spPr>
        <p:txBody>
          <a:bodyPr anchor="ctr">
            <a:normAutofit/>
          </a:bodyPr>
          <a:lstStyle>
            <a:lvl1pPr marL="0" indent="0" algn="ctr">
              <a:buNone/>
              <a:defRPr sz="1200">
                <a:solidFill>
                  <a:schemeClr val="bg1">
                    <a:lumMod val="65000"/>
                  </a:schemeClr>
                </a:solidFill>
              </a:defRPr>
            </a:lvl1pPr>
          </a:lstStyle>
          <a:p>
            <a:pPr lvl="0"/>
            <a:r>
              <a:rPr lang="en-US" dirty="0"/>
              <a:t>Your Subtitle Goes Here</a:t>
            </a:r>
          </a:p>
        </p:txBody>
      </p:sp>
    </p:spTree>
    <p:extLst>
      <p:ext uri="{BB962C8B-B14F-4D97-AF65-F5344CB8AC3E}">
        <p14:creationId xmlns:p14="http://schemas.microsoft.com/office/powerpoint/2010/main" val="421511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344517"/>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4.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5.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6.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26013219"/>
      </p:ext>
    </p:extLst>
  </p:cSld>
  <p:clrMap bg1="lt1" tx1="dk1" bg2="lt2" tx2="dk2" accent1="accent1" accent2="accent2" accent3="accent3" accent4="accent4" accent5="accent5" accent6="accent6" hlink="hlink" folHlink="folHlink"/>
  <p:sldLayoutIdLst>
    <p:sldLayoutId id="21474837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253612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 id="214748376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07733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5AE5F-A1FE-4E40-AF22-B573603C5A0A}"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6C7BA-97EB-4043-80D7-1A9FE3527F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50038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316A0-4407-4110-8185-AD0986776722}" type="datetimeFigureOut">
              <a:rPr lang="en-US" smtClean="0">
                <a:solidFill>
                  <a:prstClr val="black">
                    <a:tint val="75000"/>
                  </a:prstClr>
                </a:solidFill>
              </a:rPr>
              <a:pPr/>
              <a:t>12/13/2018</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D87747-C0E5-4520-90F8-D29C6C8B302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4439462"/>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08CCC58A-FC29-4199-AA3C-1E7B19CE67CC}" type="datetime1">
              <a:rPr lang="en-US">
                <a:solidFill>
                  <a:prstClr val="black">
                    <a:tint val="75000"/>
                  </a:prstClr>
                </a:solidFill>
              </a:rPr>
              <a:pPr>
                <a:defRPr/>
              </a:pPr>
              <a:t>12/13/2018</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dirty="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AC94E0DB-A16D-4AAA-85F2-34514094D689}"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96193679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hf sldNum="0" hdr="0" dt="0"/>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Arial" pitchFamily="34" charset="0"/>
        </a:defRPr>
      </a:lvl2pPr>
      <a:lvl3pPr algn="l" rtl="0" eaLnBrk="1" fontAlgn="base" hangingPunct="1">
        <a:lnSpc>
          <a:spcPct val="90000"/>
        </a:lnSpc>
        <a:spcBef>
          <a:spcPct val="0"/>
        </a:spcBef>
        <a:spcAft>
          <a:spcPct val="0"/>
        </a:spcAft>
        <a:defRPr sz="4400">
          <a:solidFill>
            <a:schemeClr val="tx1"/>
          </a:solidFill>
          <a:latin typeface="Arial" pitchFamily="34" charset="0"/>
        </a:defRPr>
      </a:lvl3pPr>
      <a:lvl4pPr algn="l" rtl="0" eaLnBrk="1" fontAlgn="base" hangingPunct="1">
        <a:lnSpc>
          <a:spcPct val="90000"/>
        </a:lnSpc>
        <a:spcBef>
          <a:spcPct val="0"/>
        </a:spcBef>
        <a:spcAft>
          <a:spcPct val="0"/>
        </a:spcAft>
        <a:defRPr sz="4400">
          <a:solidFill>
            <a:schemeClr val="tx1"/>
          </a:solidFill>
          <a:latin typeface="Arial" pitchFamily="34" charset="0"/>
        </a:defRPr>
      </a:lvl4pPr>
      <a:lvl5pPr algn="l" rtl="0" eaLnBrk="1" fontAlgn="base" hangingPunct="1">
        <a:lnSpc>
          <a:spcPct val="90000"/>
        </a:lnSpc>
        <a:spcBef>
          <a:spcPct val="0"/>
        </a:spcBef>
        <a:spcAft>
          <a:spcPct val="0"/>
        </a:spcAft>
        <a:defRPr sz="4400">
          <a:solidFill>
            <a:schemeClr val="tx1"/>
          </a:solidFill>
          <a:latin typeface="Arial" pitchFamily="34" charset="0"/>
        </a:defRPr>
      </a:lvl5pPr>
      <a:lvl6pPr marL="457200" algn="l" rtl="0" eaLnBrk="1" fontAlgn="base" hangingPunct="1">
        <a:lnSpc>
          <a:spcPct val="90000"/>
        </a:lnSpc>
        <a:spcBef>
          <a:spcPct val="0"/>
        </a:spcBef>
        <a:spcAft>
          <a:spcPct val="0"/>
        </a:spcAft>
        <a:defRPr sz="4400">
          <a:solidFill>
            <a:schemeClr val="tx1"/>
          </a:solidFill>
          <a:latin typeface="Arial" pitchFamily="34" charset="0"/>
        </a:defRPr>
      </a:lvl6pPr>
      <a:lvl7pPr marL="914400" algn="l" rtl="0" eaLnBrk="1" fontAlgn="base" hangingPunct="1">
        <a:lnSpc>
          <a:spcPct val="90000"/>
        </a:lnSpc>
        <a:spcBef>
          <a:spcPct val="0"/>
        </a:spcBef>
        <a:spcAft>
          <a:spcPct val="0"/>
        </a:spcAft>
        <a:defRPr sz="4400">
          <a:solidFill>
            <a:schemeClr val="tx1"/>
          </a:solidFill>
          <a:latin typeface="Arial" pitchFamily="34" charset="0"/>
        </a:defRPr>
      </a:lvl7pPr>
      <a:lvl8pPr marL="1371600" algn="l" rtl="0" eaLnBrk="1" fontAlgn="base" hangingPunct="1">
        <a:lnSpc>
          <a:spcPct val="90000"/>
        </a:lnSpc>
        <a:spcBef>
          <a:spcPct val="0"/>
        </a:spcBef>
        <a:spcAft>
          <a:spcPct val="0"/>
        </a:spcAft>
        <a:defRPr sz="4400">
          <a:solidFill>
            <a:schemeClr val="tx1"/>
          </a:solidFill>
          <a:latin typeface="Arial" pitchFamily="34" charset="0"/>
        </a:defRPr>
      </a:lvl8pPr>
      <a:lvl9pPr marL="1828800" algn="l" rtl="0" eaLnBrk="1" fontAlgn="base" hangingPunct="1">
        <a:lnSpc>
          <a:spcPct val="90000"/>
        </a:lnSpc>
        <a:spcBef>
          <a:spcPct val="0"/>
        </a:spcBef>
        <a:spcAft>
          <a:spcPct val="0"/>
        </a:spcAft>
        <a:defRPr sz="4400">
          <a:solidFill>
            <a:schemeClr val="tx1"/>
          </a:solidFill>
          <a:latin typeface="Arial" pitchFamily="34" charset="0"/>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chart" Target="../charts/chart1.xml"/><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67.xml"/><Relationship Id="rId6" Type="http://schemas.openxmlformats.org/officeDocument/2006/relationships/diagramLayout" Target="../diagrams/layout1.xml"/><Relationship Id="rId11" Type="http://schemas.openxmlformats.org/officeDocument/2006/relationships/image" Target="../media/image13.emf"/><Relationship Id="rId5" Type="http://schemas.openxmlformats.org/officeDocument/2006/relationships/diagramData" Target="../diagrams/data1.xml"/><Relationship Id="rId10" Type="http://schemas.openxmlformats.org/officeDocument/2006/relationships/image" Target="../media/image12.emf"/><Relationship Id="rId4" Type="http://schemas.openxmlformats.org/officeDocument/2006/relationships/image" Target="../media/image11.jpeg"/><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7155" y="0"/>
            <a:ext cx="7297947" cy="6858000"/>
          </a:xfrm>
          <a:prstGeom prst="rect">
            <a:avLst/>
          </a:prstGeom>
        </p:spPr>
      </p:pic>
    </p:spTree>
    <p:extLst>
      <p:ext uri="{BB962C8B-B14F-4D97-AF65-F5344CB8AC3E}">
        <p14:creationId xmlns:p14="http://schemas.microsoft.com/office/powerpoint/2010/main" val="3465194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 y="0"/>
            <a:ext cx="1216324" cy="1104181"/>
          </a:xfrm>
          <a:prstGeom prst="rect">
            <a:avLst/>
          </a:prstGeom>
        </p:spPr>
      </p:pic>
      <p:sp>
        <p:nvSpPr>
          <p:cNvPr id="6" name="Title 1"/>
          <p:cNvSpPr txBox="1">
            <a:spLocks/>
          </p:cNvSpPr>
          <p:nvPr/>
        </p:nvSpPr>
        <p:spPr>
          <a:xfrm>
            <a:off x="612473" y="2653222"/>
            <a:ext cx="10998681" cy="775778"/>
          </a:xfrm>
          <a:prstGeom prst="rect">
            <a:avLst/>
          </a:prstGeom>
          <a:gradFill rotWithShape="1">
            <a:gsLst>
              <a:gs pos="0">
                <a:srgbClr val="90C221">
                  <a:satMod val="103000"/>
                  <a:lumMod val="102000"/>
                  <a:tint val="94000"/>
                </a:srgbClr>
              </a:gs>
              <a:gs pos="50000">
                <a:srgbClr val="90C221">
                  <a:satMod val="110000"/>
                  <a:lumMod val="100000"/>
                  <a:shade val="100000"/>
                </a:srgbClr>
              </a:gs>
              <a:gs pos="100000">
                <a:srgbClr val="90C221">
                  <a:lumMod val="99000"/>
                  <a:satMod val="120000"/>
                  <a:shade val="78000"/>
                </a:srgb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n-MN" sz="4000" cap="all" smtClean="0">
                <a:solidFill>
                  <a:prstClr val="white"/>
                </a:solidFill>
                <a:effectLst>
                  <a:outerShdw blurRad="38100" dist="38100" dir="2700000" algn="tl">
                    <a:srgbClr val="000000">
                      <a:alpha val="43137"/>
                    </a:srgbClr>
                  </a:outerShdw>
                </a:effectLst>
                <a:latin typeface="Arial"/>
                <a:ea typeface="Arial Unicode MS"/>
              </a:rPr>
              <a:t>Зарим шинэлэг зохицуулалтаас ... </a:t>
            </a:r>
            <a:endParaRPr lang="en-US" sz="4000" cap="all">
              <a:solidFill>
                <a:prstClr val="white"/>
              </a:solidFill>
              <a:effectLst>
                <a:outerShdw blurRad="38100" dist="38100" dir="2700000" algn="tl">
                  <a:srgbClr val="000000">
                    <a:alpha val="43137"/>
                  </a:srgbClr>
                </a:outerShdw>
              </a:effectLst>
              <a:latin typeface="Arial"/>
              <a:ea typeface="Arial Unicode MS"/>
            </a:endParaRPr>
          </a:p>
        </p:txBody>
      </p:sp>
    </p:spTree>
    <p:extLst>
      <p:ext uri="{BB962C8B-B14F-4D97-AF65-F5344CB8AC3E}">
        <p14:creationId xmlns:p14="http://schemas.microsoft.com/office/powerpoint/2010/main" val="928594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01660" y="626693"/>
            <a:ext cx="6556076"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mn-MN" sz="2400" b="1" cap="all"/>
              <a:t>Гаалийн харилцаанд оролцогч </a:t>
            </a:r>
            <a:r>
              <a:rPr lang="mn-MN" sz="2400" b="1" cap="all" smtClean="0"/>
              <a:t>болон     </a:t>
            </a:r>
            <a:r>
              <a:rPr lang="mn-MN" sz="2400" b="1" cap="all"/>
              <a:t>сонирхогч этгээдээс санал авах</a:t>
            </a:r>
            <a:endParaRPr lang="mn-MN" sz="2400" b="1" cap="all" smtClean="0">
              <a:solidFill>
                <a:prstClr val="white"/>
              </a:solidFill>
              <a:latin typeface="Arial" panose="020B0604020202020204" pitchFamily="34" charset="0"/>
              <a:ea typeface="Calibri" panose="020F0502020204030204" pitchFamily="34" charset="0"/>
            </a:endParaRPr>
          </a:p>
        </p:txBody>
      </p:sp>
      <p:sp>
        <p:nvSpPr>
          <p:cNvPr id="2" name="Rectangle 1"/>
          <p:cNvSpPr/>
          <p:nvPr/>
        </p:nvSpPr>
        <p:spPr>
          <a:xfrm>
            <a:off x="569344" y="2034673"/>
            <a:ext cx="11622656" cy="3108543"/>
          </a:xfrm>
          <a:custGeom>
            <a:avLst/>
            <a:gdLst>
              <a:gd name="connsiteX0" fmla="*/ 0 w 9885878"/>
              <a:gd name="connsiteY0" fmla="*/ 0 h 1200329"/>
              <a:gd name="connsiteX1" fmla="*/ 9885878 w 9885878"/>
              <a:gd name="connsiteY1" fmla="*/ 0 h 1200329"/>
              <a:gd name="connsiteX2" fmla="*/ 9885878 w 9885878"/>
              <a:gd name="connsiteY2" fmla="*/ 1200329 h 1200329"/>
              <a:gd name="connsiteX3" fmla="*/ 0 w 9885878"/>
              <a:gd name="connsiteY3" fmla="*/ 1200329 h 1200329"/>
              <a:gd name="connsiteX4" fmla="*/ 0 w 9885878"/>
              <a:gd name="connsiteY4" fmla="*/ 0 h 1200329"/>
              <a:gd name="connsiteX0" fmla="*/ 0 w 9885878"/>
              <a:gd name="connsiteY0" fmla="*/ 0 h 1234835"/>
              <a:gd name="connsiteX1" fmla="*/ 9885878 w 9885878"/>
              <a:gd name="connsiteY1" fmla="*/ 0 h 1234835"/>
              <a:gd name="connsiteX2" fmla="*/ 9885878 w 9885878"/>
              <a:gd name="connsiteY2" fmla="*/ 1200329 h 1234835"/>
              <a:gd name="connsiteX3" fmla="*/ 603849 w 9885878"/>
              <a:gd name="connsiteY3" fmla="*/ 1234835 h 1234835"/>
              <a:gd name="connsiteX4" fmla="*/ 0 w 9885878"/>
              <a:gd name="connsiteY4" fmla="*/ 0 h 1234835"/>
              <a:gd name="connsiteX0" fmla="*/ 0 w 9885878"/>
              <a:gd name="connsiteY0" fmla="*/ 0 h 1234835"/>
              <a:gd name="connsiteX1" fmla="*/ 9885878 w 9885878"/>
              <a:gd name="connsiteY1" fmla="*/ 0 h 1234835"/>
              <a:gd name="connsiteX2" fmla="*/ 9290655 w 9885878"/>
              <a:gd name="connsiteY2" fmla="*/ 1191703 h 1234835"/>
              <a:gd name="connsiteX3" fmla="*/ 603849 w 9885878"/>
              <a:gd name="connsiteY3" fmla="*/ 1234835 h 1234835"/>
              <a:gd name="connsiteX4" fmla="*/ 0 w 9885878"/>
              <a:gd name="connsiteY4" fmla="*/ 0 h 1234835"/>
              <a:gd name="connsiteX0" fmla="*/ 0 w 9885878"/>
              <a:gd name="connsiteY0" fmla="*/ 0 h 1234835"/>
              <a:gd name="connsiteX1" fmla="*/ 9885878 w 9885878"/>
              <a:gd name="connsiteY1" fmla="*/ 0 h 1234835"/>
              <a:gd name="connsiteX2" fmla="*/ 8885338 w 9885878"/>
              <a:gd name="connsiteY2" fmla="*/ 1191703 h 1234835"/>
              <a:gd name="connsiteX3" fmla="*/ 603849 w 9885878"/>
              <a:gd name="connsiteY3" fmla="*/ 1234835 h 1234835"/>
              <a:gd name="connsiteX4" fmla="*/ 0 w 9885878"/>
              <a:gd name="connsiteY4" fmla="*/ 0 h 1234835"/>
              <a:gd name="connsiteX0" fmla="*/ 0 w 9885878"/>
              <a:gd name="connsiteY0" fmla="*/ 0 h 1234835"/>
              <a:gd name="connsiteX1" fmla="*/ 9885878 w 9885878"/>
              <a:gd name="connsiteY1" fmla="*/ 0 h 1234835"/>
              <a:gd name="connsiteX2" fmla="*/ 9239990 w 9885878"/>
              <a:gd name="connsiteY2" fmla="*/ 1191703 h 1234835"/>
              <a:gd name="connsiteX3" fmla="*/ 603849 w 9885878"/>
              <a:gd name="connsiteY3" fmla="*/ 1234835 h 1234835"/>
              <a:gd name="connsiteX4" fmla="*/ 0 w 9885878"/>
              <a:gd name="connsiteY4" fmla="*/ 0 h 123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878" h="1234835">
                <a:moveTo>
                  <a:pt x="0" y="0"/>
                </a:moveTo>
                <a:lnTo>
                  <a:pt x="9885878" y="0"/>
                </a:lnTo>
                <a:lnTo>
                  <a:pt x="9239990" y="1191703"/>
                </a:lnTo>
                <a:lnTo>
                  <a:pt x="603849" y="123483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mn-MN" sz="2800" b="1" smtClean="0">
                <a:solidFill>
                  <a:prstClr val="white"/>
                </a:solidFill>
                <a:effectLst>
                  <a:outerShdw blurRad="38100" dist="38100" dir="2700000" algn="tl">
                    <a:srgbClr val="000000">
                      <a:alpha val="43137"/>
                    </a:srgbClr>
                  </a:outerShdw>
                </a:effectLst>
              </a:rPr>
              <a:t>Барааны </a:t>
            </a:r>
            <a:r>
              <a:rPr lang="mn-MN" sz="2800" b="1">
                <a:solidFill>
                  <a:prstClr val="white"/>
                </a:solidFill>
                <a:effectLst>
                  <a:outerShdw blurRad="38100" dist="38100" dir="2700000" algn="tl">
                    <a:srgbClr val="000000">
                      <a:alpha val="43137"/>
                    </a:srgbClr>
                  </a:outerShdw>
                </a:effectLst>
              </a:rPr>
              <a:t>хөдөлгөөн, бараанд бүрдүүлэлт хийх, эзэнд нь олгох болон дамжуулан өнгөрүүлэхтэй холбогдсон </a:t>
            </a:r>
            <a:r>
              <a:rPr lang="mn-MN" sz="2800" b="1" smtClean="0">
                <a:solidFill>
                  <a:prstClr val="white"/>
                </a:solidFill>
                <a:effectLst>
                  <a:outerShdw blurRad="38100" dist="38100" dir="2700000" algn="tl">
                    <a:srgbClr val="000000">
                      <a:alpha val="43137"/>
                    </a:srgbClr>
                  </a:outerShdw>
                </a:effectLst>
              </a:rPr>
              <a:t>хууль </a:t>
            </a:r>
            <a:r>
              <a:rPr lang="mn-MN" sz="2800" b="1">
                <a:solidFill>
                  <a:prstClr val="white"/>
                </a:solidFill>
                <a:effectLst>
                  <a:outerShdw blurRad="38100" dist="38100" dir="2700000" algn="tl">
                    <a:srgbClr val="000000">
                      <a:alpha val="43137"/>
                    </a:srgbClr>
                  </a:outerShdw>
                </a:effectLst>
              </a:rPr>
              <a:t>тогтоомж, журмыг шинэчилсэн, эсхүл нэмэлт, өөрчлөлт оруулсан тохиолдолд тэдгээрийг хүчин төгөлдөр болохоос өмнө хэвлэн нийтлэх, эсхүл түүнтэй </a:t>
            </a:r>
            <a:endParaRPr lang="mn-MN" sz="2800" b="1" smtClean="0">
              <a:solidFill>
                <a:prstClr val="white"/>
              </a:solidFill>
              <a:effectLst>
                <a:outerShdw blurRad="38100" dist="38100" dir="2700000" algn="tl">
                  <a:srgbClr val="000000">
                    <a:alpha val="43137"/>
                  </a:srgbClr>
                </a:outerShdw>
              </a:effectLst>
            </a:endParaRPr>
          </a:p>
          <a:p>
            <a:pPr algn="ctr"/>
            <a:r>
              <a:rPr lang="mn-MN" sz="2800" b="1" smtClean="0">
                <a:solidFill>
                  <a:prstClr val="white"/>
                </a:solidFill>
                <a:effectLst>
                  <a:outerShdw blurRad="38100" dist="38100" dir="2700000" algn="tl">
                    <a:srgbClr val="000000">
                      <a:alpha val="43137"/>
                    </a:srgbClr>
                  </a:outerShdw>
                </a:effectLst>
              </a:rPr>
              <a:t>холбоотой </a:t>
            </a:r>
            <a:r>
              <a:rPr lang="mn-MN" sz="2800" b="1">
                <a:solidFill>
                  <a:prstClr val="white"/>
                </a:solidFill>
                <a:effectLst>
                  <a:outerShdw blurRad="38100" dist="38100" dir="2700000" algn="tl">
                    <a:srgbClr val="000000">
                      <a:alpha val="43137"/>
                    </a:srgbClr>
                  </a:outerShdw>
                </a:effectLst>
              </a:rPr>
              <a:t>мэдээллийг гадаад худалдаа эрхлэгчид болон </a:t>
            </a:r>
            <a:endParaRPr lang="mn-MN" sz="2800" b="1" smtClean="0">
              <a:solidFill>
                <a:prstClr val="white"/>
              </a:solidFill>
              <a:effectLst>
                <a:outerShdw blurRad="38100" dist="38100" dir="2700000" algn="tl">
                  <a:srgbClr val="000000">
                    <a:alpha val="43137"/>
                  </a:srgbClr>
                </a:outerShdw>
              </a:effectLst>
            </a:endParaRPr>
          </a:p>
          <a:p>
            <a:pPr algn="ctr"/>
            <a:r>
              <a:rPr lang="mn-MN" sz="2800" b="1" smtClean="0">
                <a:solidFill>
                  <a:prstClr val="white"/>
                </a:solidFill>
                <a:effectLst>
                  <a:outerShdw blurRad="38100" dist="38100" dir="2700000" algn="tl">
                    <a:srgbClr val="000000">
                      <a:alpha val="43137"/>
                    </a:srgbClr>
                  </a:outerShdw>
                </a:effectLst>
              </a:rPr>
              <a:t>сонирхогч </a:t>
            </a:r>
            <a:r>
              <a:rPr lang="mn-MN" sz="2800" b="1">
                <a:solidFill>
                  <a:prstClr val="white"/>
                </a:solidFill>
                <a:effectLst>
                  <a:outerShdw blurRad="38100" dist="38100" dir="2700000" algn="tl">
                    <a:srgbClr val="000000">
                      <a:alpha val="43137"/>
                    </a:srgbClr>
                  </a:outerShdw>
                </a:effectLst>
              </a:rPr>
              <a:t>бусад этгээдэд нээлттэй мэдээлж, </a:t>
            </a:r>
            <a:endParaRPr lang="mn-MN" sz="2800" b="1" smtClean="0">
              <a:solidFill>
                <a:prstClr val="white"/>
              </a:solidFill>
              <a:effectLst>
                <a:outerShdw blurRad="38100" dist="38100" dir="2700000" algn="tl">
                  <a:srgbClr val="000000">
                    <a:alpha val="43137"/>
                  </a:srgbClr>
                </a:outerShdw>
              </a:effectLst>
            </a:endParaRPr>
          </a:p>
          <a:p>
            <a:pPr algn="ctr"/>
            <a:r>
              <a:rPr lang="mn-MN" sz="2800" b="1" smtClean="0">
                <a:solidFill>
                  <a:prstClr val="white"/>
                </a:solidFill>
                <a:effectLst>
                  <a:outerShdw blurRad="38100" dist="38100" dir="2700000" algn="tl">
                    <a:srgbClr val="000000">
                      <a:alpha val="43137"/>
                    </a:srgbClr>
                  </a:outerShdw>
                </a:effectLst>
              </a:rPr>
              <a:t>танилцах </a:t>
            </a:r>
            <a:r>
              <a:rPr lang="mn-MN" sz="2800" b="1">
                <a:solidFill>
                  <a:prstClr val="white"/>
                </a:solidFill>
                <a:effectLst>
                  <a:outerShdw blurRad="38100" dist="38100" dir="2700000" algn="tl">
                    <a:srgbClr val="000000">
                      <a:alpha val="43137"/>
                    </a:srgbClr>
                  </a:outerShdw>
                </a:effectLst>
              </a:rPr>
              <a:t>боломж </a:t>
            </a:r>
            <a:r>
              <a:rPr lang="mn-MN" sz="2800" b="1" smtClean="0">
                <a:solidFill>
                  <a:prstClr val="white"/>
                </a:solidFill>
                <a:effectLst>
                  <a:outerShdw blurRad="38100" dist="38100" dir="2700000" algn="tl">
                    <a:srgbClr val="000000">
                      <a:alpha val="43137"/>
                    </a:srgbClr>
                  </a:outerShdw>
                </a:effectLst>
              </a:rPr>
              <a:t>олгоно.</a:t>
            </a:r>
            <a:endParaRPr lang="mn-MN" sz="2800" b="1">
              <a:solidFill>
                <a:prstClr val="white"/>
              </a:solidFill>
              <a:effectLst>
                <a:outerShdw blurRad="38100" dist="38100" dir="2700000" algn="tl">
                  <a:srgbClr val="000000">
                    <a:alpha val="43137"/>
                  </a:srgbClr>
                </a:outerShdw>
              </a:effectLs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 y="0"/>
            <a:ext cx="1216324" cy="1104181"/>
          </a:xfrm>
          <a:prstGeom prst="rect">
            <a:avLst/>
          </a:prstGeom>
        </p:spPr>
      </p:pic>
    </p:spTree>
    <p:extLst>
      <p:ext uri="{BB962C8B-B14F-4D97-AF65-F5344CB8AC3E}">
        <p14:creationId xmlns:p14="http://schemas.microsoft.com/office/powerpoint/2010/main" val="37837095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23208" y="626693"/>
            <a:ext cx="3657599"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mn-MN" sz="2400" b="1" cap="all">
                <a:solidFill>
                  <a:prstClr val="white"/>
                </a:solidFill>
                <a:effectLst>
                  <a:outerShdw blurRad="38100" dist="38100" dir="2700000" algn="tl">
                    <a:srgbClr val="000000">
                      <a:alpha val="43137"/>
                    </a:srgbClr>
                  </a:outerShdw>
                </a:effectLst>
              </a:rPr>
              <a:t>Эрсдэлийн удирдлага</a:t>
            </a:r>
            <a:endParaRPr lang="mn-MN" sz="2400" b="1" cap="all" smtClean="0">
              <a:solidFill>
                <a:prstClr val="white"/>
              </a:solidFill>
              <a:latin typeface="Arial" panose="020B0604020202020204" pitchFamily="34" charset="0"/>
              <a:ea typeface="Calibri" panose="020F0502020204030204" pitchFamily="34" charset="0"/>
            </a:endParaRPr>
          </a:p>
        </p:txBody>
      </p:sp>
      <p:sp>
        <p:nvSpPr>
          <p:cNvPr id="2" name="Rectangle 1"/>
          <p:cNvSpPr/>
          <p:nvPr/>
        </p:nvSpPr>
        <p:spPr>
          <a:xfrm>
            <a:off x="768283" y="2034673"/>
            <a:ext cx="10567448" cy="2246769"/>
          </a:xfrm>
          <a:custGeom>
            <a:avLst/>
            <a:gdLst>
              <a:gd name="connsiteX0" fmla="*/ 0 w 9885878"/>
              <a:gd name="connsiteY0" fmla="*/ 0 h 1200329"/>
              <a:gd name="connsiteX1" fmla="*/ 9885878 w 9885878"/>
              <a:gd name="connsiteY1" fmla="*/ 0 h 1200329"/>
              <a:gd name="connsiteX2" fmla="*/ 9885878 w 9885878"/>
              <a:gd name="connsiteY2" fmla="*/ 1200329 h 1200329"/>
              <a:gd name="connsiteX3" fmla="*/ 0 w 9885878"/>
              <a:gd name="connsiteY3" fmla="*/ 1200329 h 1200329"/>
              <a:gd name="connsiteX4" fmla="*/ 0 w 9885878"/>
              <a:gd name="connsiteY4" fmla="*/ 0 h 1200329"/>
              <a:gd name="connsiteX0" fmla="*/ 0 w 9885878"/>
              <a:gd name="connsiteY0" fmla="*/ 0 h 1234835"/>
              <a:gd name="connsiteX1" fmla="*/ 9885878 w 9885878"/>
              <a:gd name="connsiteY1" fmla="*/ 0 h 1234835"/>
              <a:gd name="connsiteX2" fmla="*/ 9885878 w 9885878"/>
              <a:gd name="connsiteY2" fmla="*/ 1200329 h 1234835"/>
              <a:gd name="connsiteX3" fmla="*/ 603849 w 9885878"/>
              <a:gd name="connsiteY3" fmla="*/ 1234835 h 1234835"/>
              <a:gd name="connsiteX4" fmla="*/ 0 w 9885878"/>
              <a:gd name="connsiteY4" fmla="*/ 0 h 1234835"/>
              <a:gd name="connsiteX0" fmla="*/ 0 w 9885878"/>
              <a:gd name="connsiteY0" fmla="*/ 0 h 1234835"/>
              <a:gd name="connsiteX1" fmla="*/ 9885878 w 9885878"/>
              <a:gd name="connsiteY1" fmla="*/ 0 h 1234835"/>
              <a:gd name="connsiteX2" fmla="*/ 9290655 w 9885878"/>
              <a:gd name="connsiteY2" fmla="*/ 1191703 h 1234835"/>
              <a:gd name="connsiteX3" fmla="*/ 603849 w 9885878"/>
              <a:gd name="connsiteY3" fmla="*/ 1234835 h 1234835"/>
              <a:gd name="connsiteX4" fmla="*/ 0 w 9885878"/>
              <a:gd name="connsiteY4" fmla="*/ 0 h 1234835"/>
              <a:gd name="connsiteX0" fmla="*/ 0 w 9885878"/>
              <a:gd name="connsiteY0" fmla="*/ 0 h 1234835"/>
              <a:gd name="connsiteX1" fmla="*/ 9885878 w 9885878"/>
              <a:gd name="connsiteY1" fmla="*/ 0 h 1234835"/>
              <a:gd name="connsiteX2" fmla="*/ 8885338 w 9885878"/>
              <a:gd name="connsiteY2" fmla="*/ 1191703 h 1234835"/>
              <a:gd name="connsiteX3" fmla="*/ 603849 w 9885878"/>
              <a:gd name="connsiteY3" fmla="*/ 1234835 h 1234835"/>
              <a:gd name="connsiteX4" fmla="*/ 0 w 9885878"/>
              <a:gd name="connsiteY4" fmla="*/ 0 h 1234835"/>
              <a:gd name="connsiteX0" fmla="*/ 0 w 9885878"/>
              <a:gd name="connsiteY0" fmla="*/ 0 h 1234835"/>
              <a:gd name="connsiteX1" fmla="*/ 9885878 w 9885878"/>
              <a:gd name="connsiteY1" fmla="*/ 0 h 1234835"/>
              <a:gd name="connsiteX2" fmla="*/ 9239990 w 9885878"/>
              <a:gd name="connsiteY2" fmla="*/ 1191703 h 1234835"/>
              <a:gd name="connsiteX3" fmla="*/ 603849 w 9885878"/>
              <a:gd name="connsiteY3" fmla="*/ 1234835 h 1234835"/>
              <a:gd name="connsiteX4" fmla="*/ 0 w 9885878"/>
              <a:gd name="connsiteY4" fmla="*/ 0 h 123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878" h="1234835">
                <a:moveTo>
                  <a:pt x="0" y="0"/>
                </a:moveTo>
                <a:lnTo>
                  <a:pt x="9885878" y="0"/>
                </a:lnTo>
                <a:lnTo>
                  <a:pt x="9239990" y="1191703"/>
                </a:lnTo>
                <a:lnTo>
                  <a:pt x="603849" y="123483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mn-MN" sz="2800" b="1">
                <a:solidFill>
                  <a:prstClr val="white"/>
                </a:solidFill>
                <a:effectLst>
                  <a:outerShdw blurRad="38100" dist="38100" dir="2700000" algn="tl">
                    <a:srgbClr val="000000">
                      <a:alpha val="43137"/>
                    </a:srgbClr>
                  </a:outerShdw>
                </a:effectLst>
              </a:rPr>
              <a:t>Хууль ёсны гадаад худалдааг хөнгөвчлөх, эрсдэлтэй бараа, тээврийн хэрэгсэлд гаалийн хяналтыг оновчтой хийх, өндөр эрсдэлтэй ачааг гаалийн болон бусад холбогдох хилийн хяналт, шалгалтад хамруулахад анхаарал хандуулж, эрсдэл багатай </a:t>
            </a:r>
            <a:endParaRPr lang="mn-MN" sz="2800" b="1" smtClean="0">
              <a:solidFill>
                <a:prstClr val="white"/>
              </a:solidFill>
              <a:effectLst>
                <a:outerShdw blurRad="38100" dist="38100" dir="2700000" algn="tl">
                  <a:srgbClr val="000000">
                    <a:alpha val="43137"/>
                  </a:srgbClr>
                </a:outerShdw>
              </a:effectLst>
            </a:endParaRPr>
          </a:p>
          <a:p>
            <a:pPr algn="ctr"/>
            <a:r>
              <a:rPr lang="mn-MN" sz="2800" b="1" smtClean="0">
                <a:solidFill>
                  <a:prstClr val="white"/>
                </a:solidFill>
                <a:effectLst>
                  <a:outerShdw blurRad="38100" dist="38100" dir="2700000" algn="tl">
                    <a:srgbClr val="000000">
                      <a:alpha val="43137"/>
                    </a:srgbClr>
                  </a:outerShdw>
                </a:effectLst>
              </a:rPr>
              <a:t>ачааг </a:t>
            </a:r>
            <a:r>
              <a:rPr lang="mn-MN" sz="2800" b="1">
                <a:solidFill>
                  <a:prstClr val="white"/>
                </a:solidFill>
                <a:effectLst>
                  <a:outerShdw blurRad="38100" dist="38100" dir="2700000" algn="tl">
                    <a:srgbClr val="000000">
                      <a:alpha val="43137"/>
                    </a:srgbClr>
                  </a:outerShdw>
                </a:effectLst>
              </a:rPr>
              <a:t>эзэнд нь олгох явцыг түргэсгэнэ. </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 y="0"/>
            <a:ext cx="1216324" cy="1104181"/>
          </a:xfrm>
          <a:prstGeom prst="rect">
            <a:avLst/>
          </a:prstGeom>
        </p:spPr>
      </p:pic>
    </p:spTree>
    <p:extLst>
      <p:ext uri="{BB962C8B-B14F-4D97-AF65-F5344CB8AC3E}">
        <p14:creationId xmlns:p14="http://schemas.microsoft.com/office/powerpoint/2010/main" val="953986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4470" y="626693"/>
            <a:ext cx="7503736"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a:spAutoFit/>
          </a:bodyPr>
          <a:lstStyle/>
          <a:p>
            <a:r>
              <a:rPr lang="mn-MN" sz="2000" b="1" cap="all" smtClean="0">
                <a:effectLst>
                  <a:outerShdw blurRad="38100" dist="38100" dir="2700000" algn="tl">
                    <a:srgbClr val="000000">
                      <a:alpha val="43137"/>
                    </a:srgbClr>
                  </a:outerShdw>
                </a:effectLst>
              </a:rPr>
              <a:t>Итгэмжлэгдсэн </a:t>
            </a:r>
            <a:r>
              <a:rPr lang="mn-MN" sz="2000" b="1" cap="all">
                <a:effectLst>
                  <a:outerShdw blurRad="38100" dist="38100" dir="2700000" algn="tl">
                    <a:srgbClr val="000000">
                      <a:alpha val="43137"/>
                    </a:srgbClr>
                  </a:outerShdw>
                </a:effectLst>
              </a:rPr>
              <a:t>аж ахуйн </a:t>
            </a:r>
            <a:r>
              <a:rPr lang="mn-MN" sz="2000" b="1" cap="all" smtClean="0">
                <a:effectLst>
                  <a:outerShdw blurRad="38100" dist="38100" dir="2700000" algn="tl">
                    <a:srgbClr val="000000">
                      <a:alpha val="43137"/>
                    </a:srgbClr>
                  </a:outerShdw>
                </a:effectLst>
              </a:rPr>
              <a:t>нэгжид</a:t>
            </a:r>
            <a:r>
              <a:rPr lang="en-US" sz="2000" b="1" cap="all" smtClean="0">
                <a:effectLst>
                  <a:outerShdw blurRad="38100" dist="38100" dir="2700000" algn="tl">
                    <a:srgbClr val="000000">
                      <a:alpha val="43137"/>
                    </a:srgbClr>
                  </a:outerShdw>
                </a:effectLst>
              </a:rPr>
              <a:t> </a:t>
            </a:r>
            <a:r>
              <a:rPr lang="mn-MN" sz="2000" b="1" cap="all" smtClean="0">
                <a:effectLst>
                  <a:outerShdw blurRad="38100" dist="38100" dir="2700000" algn="tl">
                    <a:srgbClr val="000000">
                      <a:alpha val="43137"/>
                    </a:srgbClr>
                  </a:outerShdw>
                </a:effectLst>
              </a:rPr>
              <a:t>үзүүлэх хөнгөлөлт</a:t>
            </a:r>
            <a:r>
              <a:rPr lang="en-US" sz="2000" b="1" cap="all" smtClean="0">
                <a:effectLst>
                  <a:outerShdw blurRad="38100" dist="38100" dir="2700000" algn="tl">
                    <a:srgbClr val="000000">
                      <a:alpha val="43137"/>
                    </a:srgbClr>
                  </a:outerShdw>
                </a:effectLst>
              </a:rPr>
              <a:t> </a:t>
            </a:r>
            <a:r>
              <a:rPr lang="mn-MN" sz="2000" b="1" cap="all" smtClean="0">
                <a:effectLst>
                  <a:outerShdw blurRad="38100" dist="38100" dir="2700000" algn="tl">
                    <a:srgbClr val="000000">
                      <a:alpha val="43137"/>
                    </a:srgbClr>
                  </a:outerShdw>
                </a:effectLst>
              </a:rPr>
              <a:t>§148</a:t>
            </a:r>
            <a:endParaRPr lang="mn-MN" sz="2000" b="1" cap="all" smtClean="0">
              <a:solidFill>
                <a:prstClr val="white"/>
              </a:solidFill>
              <a:latin typeface="Arial" panose="020B0604020202020204" pitchFamily="34" charset="0"/>
              <a:ea typeface="Calibri" panose="020F0502020204030204" pitchFamily="34" charset="0"/>
            </a:endParaRPr>
          </a:p>
        </p:txBody>
      </p:sp>
      <p:sp>
        <p:nvSpPr>
          <p:cNvPr id="6" name="Rectangle 5"/>
          <p:cNvSpPr/>
          <p:nvPr/>
        </p:nvSpPr>
        <p:spPr>
          <a:xfrm>
            <a:off x="612742" y="2448074"/>
            <a:ext cx="5007179"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pPr algn="r"/>
            <a:r>
              <a:rPr lang="mn-MN" b="1">
                <a:effectLst>
                  <a:outerShdw blurRad="38100" dist="38100" dir="2700000" algn="tl">
                    <a:srgbClr val="000000">
                      <a:alpha val="43137"/>
                    </a:srgbClr>
                  </a:outerShdw>
                </a:effectLst>
              </a:rPr>
              <a:t>гаалийн хяналт, бүрдүүлэлтийн үйл ажиллагааг хялбарчлах, түргэвчлэх</a:t>
            </a:r>
            <a:endParaRPr lang="en-US" b="1">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612742" y="3188826"/>
            <a:ext cx="4994611"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pPr algn="r"/>
            <a:r>
              <a:rPr lang="mn-MN" b="1">
                <a:effectLst>
                  <a:outerShdw blurRad="38100" dist="38100" dir="2700000" algn="tl">
                    <a:srgbClr val="000000">
                      <a:alpha val="43137"/>
                    </a:srgbClr>
                  </a:outerShdw>
                </a:effectLst>
              </a:rPr>
              <a:t>гадаад худалдааны үйл ажиллагааг хөнгөвчлөх</a:t>
            </a:r>
            <a:endParaRPr lang="en-US" b="1">
              <a:solidFill>
                <a:prstClr val="white"/>
              </a:solidFill>
            </a:endParaRPr>
          </a:p>
        </p:txBody>
      </p:sp>
      <p:sp>
        <p:nvSpPr>
          <p:cNvPr id="8" name="Rectangle 7"/>
          <p:cNvSpPr/>
          <p:nvPr/>
        </p:nvSpPr>
        <p:spPr>
          <a:xfrm>
            <a:off x="612742" y="3686403"/>
            <a:ext cx="5002498"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pPr algn="r"/>
            <a:r>
              <a:rPr lang="mn-MN" b="1">
                <a:solidFill>
                  <a:prstClr val="white"/>
                </a:solidFill>
                <a:effectLst>
                  <a:outerShdw blurRad="38100" dist="38100" dir="2700000" algn="tl">
                    <a:srgbClr val="000000">
                      <a:alpha val="43137"/>
                    </a:srgbClr>
                  </a:outerShdw>
                </a:effectLst>
              </a:rPr>
              <a:t>гаалийн шалгалтыг </a:t>
            </a:r>
            <a:r>
              <a:rPr lang="mn-MN" b="1" smtClean="0">
                <a:solidFill>
                  <a:prstClr val="white"/>
                </a:solidFill>
                <a:effectLst>
                  <a:outerShdw blurRad="38100" dist="38100" dir="2700000" algn="tl">
                    <a:srgbClr val="000000">
                      <a:alpha val="43137"/>
                    </a:srgbClr>
                  </a:outerShdw>
                </a:effectLst>
              </a:rPr>
              <a:t>байр</a:t>
            </a:r>
            <a:r>
              <a:rPr lang="mn-MN" b="1">
                <a:solidFill>
                  <a:prstClr val="white"/>
                </a:solidFill>
                <a:effectLst>
                  <a:outerShdw blurRad="38100" dist="38100" dir="2700000" algn="tl">
                    <a:srgbClr val="000000">
                      <a:alpha val="43137"/>
                    </a:srgbClr>
                  </a:outerShdw>
                </a:effectLst>
              </a:rPr>
              <a:t>, агуулах, талбайд </a:t>
            </a:r>
            <a:r>
              <a:rPr lang="mn-MN" b="1" smtClean="0">
                <a:solidFill>
                  <a:prstClr val="white"/>
                </a:solidFill>
                <a:effectLst>
                  <a:outerShdw blurRad="38100" dist="38100" dir="2700000" algn="tl">
                    <a:srgbClr val="000000">
                      <a:alpha val="43137"/>
                    </a:srgbClr>
                  </a:outerShdw>
                </a:effectLst>
              </a:rPr>
              <a:t>нь хийх</a:t>
            </a:r>
            <a:endParaRPr lang="mn-MN" b="1">
              <a:solidFill>
                <a:prstClr val="white"/>
              </a:solidFill>
              <a:effectLst>
                <a:outerShdw blurRad="38100" dist="38100" dir="2700000" algn="tl">
                  <a:srgbClr val="000000">
                    <a:alpha val="43137"/>
                  </a:srgbClr>
                </a:outerShdw>
              </a:effectLst>
            </a:endParaRPr>
          </a:p>
        </p:txBody>
      </p:sp>
      <p:sp>
        <p:nvSpPr>
          <p:cNvPr id="9" name="Rectangle 8"/>
          <p:cNvSpPr/>
          <p:nvPr/>
        </p:nvSpPr>
        <p:spPr>
          <a:xfrm>
            <a:off x="612742" y="4463160"/>
            <a:ext cx="5007179"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pPr algn="r"/>
            <a:r>
              <a:rPr lang="mn-MN" b="1">
                <a:solidFill>
                  <a:prstClr val="white"/>
                </a:solidFill>
                <a:effectLst>
                  <a:outerShdw blurRad="38100" dist="38100" dir="2700000" algn="tl">
                    <a:srgbClr val="000000">
                      <a:alpha val="43137"/>
                    </a:srgbClr>
                  </a:outerShdw>
                </a:effectLst>
              </a:rPr>
              <a:t>тодорхой тохиолдолд бичиг баримтын болон бараа, тээврийн хэрэгсэлд хийх шалгалтаас чөлөөлөх</a:t>
            </a:r>
          </a:p>
        </p:txBody>
      </p:sp>
      <p:sp>
        <p:nvSpPr>
          <p:cNvPr id="10" name="Rectangle 9"/>
          <p:cNvSpPr/>
          <p:nvPr/>
        </p:nvSpPr>
        <p:spPr>
          <a:xfrm>
            <a:off x="612741" y="5521102"/>
            <a:ext cx="5002499"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pPr algn="r"/>
            <a:r>
              <a:rPr lang="mn-MN" b="1">
                <a:effectLst>
                  <a:outerShdw blurRad="38100" dist="38100" dir="2700000" algn="tl">
                    <a:srgbClr val="000000">
                      <a:alpha val="43137"/>
                    </a:srgbClr>
                  </a:outerShdw>
                </a:effectLst>
              </a:rPr>
              <a:t>гаалийн болон бусад татвар төлөх хугацааг сунгах</a:t>
            </a:r>
          </a:p>
        </p:txBody>
      </p:sp>
      <p:sp>
        <p:nvSpPr>
          <p:cNvPr id="11" name="Rectangle 10"/>
          <p:cNvSpPr/>
          <p:nvPr/>
        </p:nvSpPr>
        <p:spPr>
          <a:xfrm>
            <a:off x="6447184" y="2448073"/>
            <a:ext cx="5138357"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mn-MN" b="1">
                <a:effectLst>
                  <a:outerShdw blurRad="38100" dist="38100" dir="2700000" algn="tl">
                    <a:srgbClr val="000000">
                      <a:alpha val="43137"/>
                    </a:srgbClr>
                  </a:outerShdw>
                </a:effectLst>
              </a:rPr>
              <a:t>харилцан хүлээн зөвшөөрөх хэлэлцээр байгуулсан улсад хөнгөлөлт эдлэх</a:t>
            </a:r>
          </a:p>
        </p:txBody>
      </p:sp>
      <p:sp>
        <p:nvSpPr>
          <p:cNvPr id="12" name="Rectangle 11"/>
          <p:cNvSpPr/>
          <p:nvPr/>
        </p:nvSpPr>
        <p:spPr>
          <a:xfrm>
            <a:off x="6447183" y="3209454"/>
            <a:ext cx="5138358"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mn-MN" b="1">
                <a:effectLst>
                  <a:outerShdw blurRad="38100" dist="38100" dir="2700000" algn="tl">
                    <a:srgbClr val="000000">
                      <a:alpha val="43137"/>
                    </a:srgbClr>
                  </a:outerShdw>
                </a:effectLst>
              </a:rPr>
              <a:t>гаалийн байгууллагаас холбогдох хууль тогтоомж, дүрэм, журам, стандарт, олон улсын шилдэг туршлагын талаарх мэдээллийг хүргүүлэх</a:t>
            </a:r>
          </a:p>
        </p:txBody>
      </p:sp>
      <p:sp>
        <p:nvSpPr>
          <p:cNvPr id="13" name="Rectangle 12"/>
          <p:cNvSpPr/>
          <p:nvPr/>
        </p:nvSpPr>
        <p:spPr>
          <a:xfrm>
            <a:off x="6438559" y="4271667"/>
            <a:ext cx="5146982"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mn-MN" b="1">
                <a:solidFill>
                  <a:prstClr val="white"/>
                </a:solidFill>
                <a:latin typeface="Arial" panose="020B0604020202020204" pitchFamily="34" charset="0"/>
                <a:ea typeface="Verdana" panose="020B0604030504040204" pitchFamily="34" charset="0"/>
              </a:rPr>
              <a:t>Гэмт хэрэг, зөрчлийг таслан зогсоох</a:t>
            </a:r>
            <a:endParaRPr lang="en-US" b="1">
              <a:solidFill>
                <a:prstClr val="white"/>
              </a:solidFill>
            </a:endParaRPr>
          </a:p>
        </p:txBody>
      </p:sp>
      <p:sp>
        <p:nvSpPr>
          <p:cNvPr id="14" name="Rectangle 13"/>
          <p:cNvSpPr/>
          <p:nvPr/>
        </p:nvSpPr>
        <p:spPr>
          <a:xfrm>
            <a:off x="6438559" y="4774240"/>
            <a:ext cx="5146982"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mn-MN" b="1">
                <a:effectLst>
                  <a:outerShdw blurRad="38100" dist="38100" dir="2700000" algn="tl">
                    <a:srgbClr val="000000">
                      <a:alpha val="43137"/>
                    </a:srgbClr>
                  </a:outerShdw>
                </a:effectLst>
              </a:rPr>
              <a:t>итгэмжлэгдсэн хуулийн этгээдийн талаар олон нийтэд найдвартай, аюулгүй худалдааны түншээр сурталчлах</a:t>
            </a:r>
          </a:p>
        </p:txBody>
      </p:sp>
      <p:sp>
        <p:nvSpPr>
          <p:cNvPr id="2" name="Rectangle 1"/>
          <p:cNvSpPr/>
          <p:nvPr/>
        </p:nvSpPr>
        <p:spPr>
          <a:xfrm>
            <a:off x="1442301" y="1346517"/>
            <a:ext cx="9181706" cy="923330"/>
          </a:xfrm>
          <a:custGeom>
            <a:avLst/>
            <a:gdLst>
              <a:gd name="connsiteX0" fmla="*/ 0 w 9885878"/>
              <a:gd name="connsiteY0" fmla="*/ 0 h 1200329"/>
              <a:gd name="connsiteX1" fmla="*/ 9885878 w 9885878"/>
              <a:gd name="connsiteY1" fmla="*/ 0 h 1200329"/>
              <a:gd name="connsiteX2" fmla="*/ 9885878 w 9885878"/>
              <a:gd name="connsiteY2" fmla="*/ 1200329 h 1200329"/>
              <a:gd name="connsiteX3" fmla="*/ 0 w 9885878"/>
              <a:gd name="connsiteY3" fmla="*/ 1200329 h 1200329"/>
              <a:gd name="connsiteX4" fmla="*/ 0 w 9885878"/>
              <a:gd name="connsiteY4" fmla="*/ 0 h 1200329"/>
              <a:gd name="connsiteX0" fmla="*/ 0 w 9885878"/>
              <a:gd name="connsiteY0" fmla="*/ 0 h 1234835"/>
              <a:gd name="connsiteX1" fmla="*/ 9885878 w 9885878"/>
              <a:gd name="connsiteY1" fmla="*/ 0 h 1234835"/>
              <a:gd name="connsiteX2" fmla="*/ 9885878 w 9885878"/>
              <a:gd name="connsiteY2" fmla="*/ 1200329 h 1234835"/>
              <a:gd name="connsiteX3" fmla="*/ 603849 w 9885878"/>
              <a:gd name="connsiteY3" fmla="*/ 1234835 h 1234835"/>
              <a:gd name="connsiteX4" fmla="*/ 0 w 9885878"/>
              <a:gd name="connsiteY4" fmla="*/ 0 h 1234835"/>
              <a:gd name="connsiteX0" fmla="*/ 0 w 9885878"/>
              <a:gd name="connsiteY0" fmla="*/ 0 h 1234835"/>
              <a:gd name="connsiteX1" fmla="*/ 9885878 w 9885878"/>
              <a:gd name="connsiteY1" fmla="*/ 0 h 1234835"/>
              <a:gd name="connsiteX2" fmla="*/ 9290655 w 9885878"/>
              <a:gd name="connsiteY2" fmla="*/ 1191703 h 1234835"/>
              <a:gd name="connsiteX3" fmla="*/ 603849 w 9885878"/>
              <a:gd name="connsiteY3" fmla="*/ 1234835 h 1234835"/>
              <a:gd name="connsiteX4" fmla="*/ 0 w 9885878"/>
              <a:gd name="connsiteY4" fmla="*/ 0 h 1234835"/>
              <a:gd name="connsiteX0" fmla="*/ 0 w 9885878"/>
              <a:gd name="connsiteY0" fmla="*/ 0 h 1234835"/>
              <a:gd name="connsiteX1" fmla="*/ 9885878 w 9885878"/>
              <a:gd name="connsiteY1" fmla="*/ 0 h 1234835"/>
              <a:gd name="connsiteX2" fmla="*/ 8885338 w 9885878"/>
              <a:gd name="connsiteY2" fmla="*/ 1191703 h 1234835"/>
              <a:gd name="connsiteX3" fmla="*/ 603849 w 9885878"/>
              <a:gd name="connsiteY3" fmla="*/ 1234835 h 1234835"/>
              <a:gd name="connsiteX4" fmla="*/ 0 w 9885878"/>
              <a:gd name="connsiteY4" fmla="*/ 0 h 1234835"/>
              <a:gd name="connsiteX0" fmla="*/ 0 w 9885878"/>
              <a:gd name="connsiteY0" fmla="*/ 0 h 1234835"/>
              <a:gd name="connsiteX1" fmla="*/ 9885878 w 9885878"/>
              <a:gd name="connsiteY1" fmla="*/ 0 h 1234835"/>
              <a:gd name="connsiteX2" fmla="*/ 9239990 w 9885878"/>
              <a:gd name="connsiteY2" fmla="*/ 1191703 h 1234835"/>
              <a:gd name="connsiteX3" fmla="*/ 603849 w 9885878"/>
              <a:gd name="connsiteY3" fmla="*/ 1234835 h 1234835"/>
              <a:gd name="connsiteX4" fmla="*/ 0 w 9885878"/>
              <a:gd name="connsiteY4" fmla="*/ 0 h 123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878" h="1234835">
                <a:moveTo>
                  <a:pt x="0" y="0"/>
                </a:moveTo>
                <a:lnTo>
                  <a:pt x="9885878" y="0"/>
                </a:lnTo>
                <a:lnTo>
                  <a:pt x="9239990" y="1191703"/>
                </a:lnTo>
                <a:lnTo>
                  <a:pt x="603849" y="123483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mn-MN" b="1">
                <a:effectLst>
                  <a:outerShdw blurRad="38100" dist="38100" dir="2700000" algn="tl">
                    <a:srgbClr val="000000">
                      <a:alpha val="43137"/>
                    </a:srgbClr>
                  </a:outerShdw>
                </a:effectLst>
              </a:rPr>
              <a:t>Гаалийн байгууллага бусад орны гаалийн байгууллагатай итгэмжлэгдсэн аж ахуйн </a:t>
            </a:r>
            <a:endParaRPr lang="mn-MN" b="1" smtClean="0">
              <a:effectLst>
                <a:outerShdw blurRad="38100" dist="38100" dir="2700000" algn="tl">
                  <a:srgbClr val="000000">
                    <a:alpha val="43137"/>
                  </a:srgbClr>
                </a:outerShdw>
              </a:effectLst>
            </a:endParaRPr>
          </a:p>
          <a:p>
            <a:pPr algn="ctr"/>
            <a:r>
              <a:rPr lang="mn-MN" b="1" smtClean="0">
                <a:effectLst>
                  <a:outerShdw blurRad="38100" dist="38100" dir="2700000" algn="tl">
                    <a:srgbClr val="000000">
                      <a:alpha val="43137"/>
                    </a:srgbClr>
                  </a:outerShdw>
                </a:effectLst>
              </a:rPr>
              <a:t>нэгжийн </a:t>
            </a:r>
            <a:r>
              <a:rPr lang="mn-MN" b="1">
                <a:effectLst>
                  <a:outerShdw blurRad="38100" dist="38100" dir="2700000" algn="tl">
                    <a:srgbClr val="000000">
                      <a:alpha val="43137"/>
                    </a:srgbClr>
                  </a:outerShdw>
                </a:effectLst>
              </a:rPr>
              <a:t>итгэмжлэлийг харилцан хүлээн зөвшөөрөх гэрээ, хэлэлцээр байгуулж </a:t>
            </a:r>
            <a:endParaRPr lang="mn-MN" b="1" smtClean="0">
              <a:effectLst>
                <a:outerShdw blurRad="38100" dist="38100" dir="2700000" algn="tl">
                  <a:srgbClr val="000000">
                    <a:alpha val="43137"/>
                  </a:srgbClr>
                </a:outerShdw>
              </a:effectLst>
            </a:endParaRPr>
          </a:p>
          <a:p>
            <a:pPr algn="ctr"/>
            <a:r>
              <a:rPr lang="mn-MN" b="1" smtClean="0">
                <a:effectLst>
                  <a:outerShdw blurRad="38100" dist="38100" dir="2700000" algn="tl">
                    <a:srgbClr val="000000">
                      <a:alpha val="43137"/>
                    </a:srgbClr>
                  </a:outerShdw>
                </a:effectLst>
              </a:rPr>
              <a:t>хамтран </a:t>
            </a:r>
            <a:r>
              <a:rPr lang="mn-MN" b="1">
                <a:effectLst>
                  <a:outerShdw blurRad="38100" dist="38100" dir="2700000" algn="tl">
                    <a:srgbClr val="000000">
                      <a:alpha val="43137"/>
                    </a:srgbClr>
                  </a:outerShdw>
                </a:effectLst>
              </a:rPr>
              <a:t>ажиллана</a:t>
            </a:r>
            <a:endParaRPr lang="en-US" b="1">
              <a:effectLst>
                <a:outerShdw blurRad="38100" dist="38100" dir="2700000" algn="tl">
                  <a:srgbClr val="000000">
                    <a:alpha val="43137"/>
                  </a:srgbClr>
                </a:outerShdw>
              </a:effectLs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 y="0"/>
            <a:ext cx="1216324" cy="1104181"/>
          </a:xfrm>
          <a:prstGeom prst="rect">
            <a:avLst/>
          </a:prstGeom>
        </p:spPr>
      </p:pic>
      <p:sp>
        <p:nvSpPr>
          <p:cNvPr id="16" name="Rectangle 15"/>
          <p:cNvSpPr/>
          <p:nvPr/>
        </p:nvSpPr>
        <p:spPr>
          <a:xfrm>
            <a:off x="6438559" y="5818262"/>
            <a:ext cx="5146982"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mn-MN" b="1">
                <a:effectLst>
                  <a:outerShdw blurRad="38100" dist="38100" dir="2700000" algn="tl">
                    <a:srgbClr val="000000">
                      <a:alpha val="43137"/>
                    </a:srgbClr>
                  </a:outerShdw>
                </a:effectLst>
              </a:rPr>
              <a:t>өөрийн талбайд зарим барааны лац, ломбыг авах, тэмдэглэгээ хийх ажиллагааг гаалийн байгууллагын хяналтгүй </a:t>
            </a:r>
            <a:r>
              <a:rPr lang="mn-MN" b="1" smtClean="0">
                <a:effectLst>
                  <a:outerShdw blurRad="38100" dist="38100" dir="2700000" algn="tl">
                    <a:srgbClr val="000000">
                      <a:alpha val="43137"/>
                    </a:srgbClr>
                  </a:outerShdw>
                </a:effectLst>
              </a:rPr>
              <a:t>гүйцэтгэх</a:t>
            </a:r>
            <a:endParaRPr lang="en-US"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41557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064470" y="626693"/>
            <a:ext cx="7503736" cy="4001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mn-MN" sz="2000" b="1" cap="all" smtClean="0">
                <a:solidFill>
                  <a:prstClr val="white"/>
                </a:solidFill>
                <a:effectLst>
                  <a:outerShdw blurRad="38100" dist="38100" dir="2700000" algn="tl">
                    <a:srgbClr val="000000">
                      <a:alpha val="43137"/>
                    </a:srgbClr>
                  </a:outerShdw>
                </a:effectLst>
              </a:rPr>
              <a:t>Оюуны өмчийн эрхийн хэрэгжилтэд хяналт тавих</a:t>
            </a:r>
            <a:endParaRPr lang="mn-MN" sz="2000" b="1" cap="all" smtClean="0">
              <a:solidFill>
                <a:prstClr val="white"/>
              </a:solidFill>
              <a:latin typeface="Arial" panose="020B0604020202020204" pitchFamily="34" charset="0"/>
              <a:ea typeface="Calibri" panose="020F0502020204030204" pitchFamily="34" charset="0"/>
            </a:endParaRPr>
          </a:p>
        </p:txBody>
      </p:sp>
      <p:sp>
        <p:nvSpPr>
          <p:cNvPr id="6" name="Rectangle 5"/>
          <p:cNvSpPr/>
          <p:nvPr/>
        </p:nvSpPr>
        <p:spPr>
          <a:xfrm>
            <a:off x="612742" y="2982914"/>
            <a:ext cx="5007179"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mn-MN" b="1" smtClean="0">
                <a:solidFill>
                  <a:prstClr val="white"/>
                </a:solidFill>
                <a:latin typeface="Arial" panose="020B0604020202020204" pitchFamily="34" charset="0"/>
                <a:cs typeface="Arial" panose="020B0604020202020204" pitchFamily="34" charset="0"/>
              </a:rPr>
              <a:t>ГЕГ оюуны </a:t>
            </a:r>
            <a:r>
              <a:rPr lang="mn-MN" b="1">
                <a:solidFill>
                  <a:prstClr val="white"/>
                </a:solidFill>
                <a:latin typeface="Arial" panose="020B0604020202020204" pitchFamily="34" charset="0"/>
                <a:cs typeface="Arial" panose="020B0604020202020204" pitchFamily="34" charset="0"/>
              </a:rPr>
              <a:t>өмчийн эрх эзэмшигчийн </a:t>
            </a:r>
            <a:r>
              <a:rPr lang="mn-MN" b="1" smtClean="0">
                <a:solidFill>
                  <a:prstClr val="white"/>
                </a:solidFill>
                <a:latin typeface="Arial" panose="020B0604020202020204" pitchFamily="34" charset="0"/>
                <a:cs typeface="Arial" panose="020B0604020202020204" pitchFamily="34" charset="0"/>
              </a:rPr>
              <a:t>өрг өдлийг </a:t>
            </a:r>
            <a:r>
              <a:rPr lang="mn-MN" b="1">
                <a:solidFill>
                  <a:prstClr val="white"/>
                </a:solidFill>
                <a:latin typeface="Arial" panose="020B0604020202020204" pitchFamily="34" charset="0"/>
                <a:cs typeface="Arial" panose="020B0604020202020204" pitchFamily="34" charset="0"/>
              </a:rPr>
              <a:t>үндэслэн гаалийн бүртгэл хөтөлнө</a:t>
            </a:r>
            <a:endParaRPr lang="en-US" b="1">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6438559" y="2960111"/>
            <a:ext cx="5146982"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mn-MN" b="1">
                <a:solidFill>
                  <a:prstClr val="white"/>
                </a:solidFill>
                <a:latin typeface="Arial" panose="020B0604020202020204" pitchFamily="34" charset="0"/>
                <a:cs typeface="Arial" panose="020B0604020202020204" pitchFamily="34" charset="0"/>
              </a:rPr>
              <a:t>Шүүхийн </a:t>
            </a:r>
            <a:r>
              <a:rPr lang="mn-MN" b="1" smtClean="0">
                <a:solidFill>
                  <a:prstClr val="white"/>
                </a:solidFill>
                <a:latin typeface="Arial" panose="020B0604020202020204" pitchFamily="34" charset="0"/>
                <a:cs typeface="Arial" panose="020B0604020202020204" pitchFamily="34" charset="0"/>
              </a:rPr>
              <a:t>шийдвэр, эрх </a:t>
            </a:r>
            <a:r>
              <a:rPr lang="mn-MN" b="1">
                <a:solidFill>
                  <a:prstClr val="white"/>
                </a:solidFill>
                <a:latin typeface="Arial" panose="020B0604020202020204" pitchFamily="34" charset="0"/>
                <a:cs typeface="Arial" panose="020B0604020202020204" pitchFamily="34" charset="0"/>
              </a:rPr>
              <a:t>бүхий байгууллагаас </a:t>
            </a:r>
            <a:r>
              <a:rPr lang="mn-MN" b="1" smtClean="0">
                <a:solidFill>
                  <a:prstClr val="white"/>
                </a:solidFill>
                <a:latin typeface="Arial" panose="020B0604020202020204" pitchFamily="34" charset="0"/>
                <a:cs typeface="Arial" panose="020B0604020202020204" pitchFamily="34" charset="0"/>
              </a:rPr>
              <a:t>ирүүлсэн </a:t>
            </a:r>
            <a:r>
              <a:rPr lang="mn-MN" b="1">
                <a:solidFill>
                  <a:prstClr val="white"/>
                </a:solidFill>
                <a:latin typeface="Arial" panose="020B0604020202020204" pitchFamily="34" charset="0"/>
                <a:cs typeface="Arial" panose="020B0604020202020204" pitchFamily="34" charset="0"/>
              </a:rPr>
              <a:t>хүсэлтийн </a:t>
            </a:r>
            <a:r>
              <a:rPr lang="mn-MN" b="1" smtClean="0">
                <a:solidFill>
                  <a:prstClr val="white"/>
                </a:solidFill>
                <a:latin typeface="Arial" panose="020B0604020202020204" pitchFamily="34" charset="0"/>
                <a:cs typeface="Arial" panose="020B0604020202020204" pitchFamily="34" charset="0"/>
              </a:rPr>
              <a:t>дагуу </a:t>
            </a:r>
            <a:r>
              <a:rPr lang="mn-MN" b="1">
                <a:solidFill>
                  <a:prstClr val="white"/>
                </a:solidFill>
                <a:latin typeface="Arial" panose="020B0604020202020204" pitchFamily="34" charset="0"/>
                <a:cs typeface="Arial" panose="020B0604020202020204" pitchFamily="34" charset="0"/>
              </a:rPr>
              <a:t>оюуны өмчийн эрхийн зөрчилтэй барааг саатуулна</a:t>
            </a:r>
            <a:endParaRPr lang="en-US" b="1">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6447184" y="5811587"/>
            <a:ext cx="5138357"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mn-MN" b="1" smtClean="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Оюуны </a:t>
            </a:r>
            <a:r>
              <a:rPr lang="mn-MN" b="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өмчийн эрхийн илэрхий зөрчилтэй барааг саатуулна</a:t>
            </a:r>
          </a:p>
        </p:txBody>
      </p:sp>
      <p:sp>
        <p:nvSpPr>
          <p:cNvPr id="12" name="Rectangle 11"/>
          <p:cNvSpPr/>
          <p:nvPr/>
        </p:nvSpPr>
        <p:spPr>
          <a:xfrm>
            <a:off x="6447183" y="4296707"/>
            <a:ext cx="5138358"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mn-MN" b="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Олон </a:t>
            </a:r>
            <a:r>
              <a:rPr lang="mn-MN" b="1">
                <a:effectLst>
                  <a:outerShdw blurRad="38100" dist="38100" dir="2700000" algn="tl">
                    <a:srgbClr val="000000">
                      <a:alpha val="43137"/>
                    </a:srgbClr>
                  </a:outerShdw>
                </a:effectLst>
                <a:latin typeface="Arial" panose="020B0604020202020204" pitchFamily="34" charset="0"/>
                <a:cs typeface="Arial" panose="020B0604020202020204" pitchFamily="34" charset="0"/>
              </a:rPr>
              <a:t>улсын болон, бусад орны гаалийн байгууллагаас ирүүлсэн </a:t>
            </a:r>
            <a:r>
              <a:rPr lang="mn-MN" b="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хүсэлтээр оюуны </a:t>
            </a:r>
            <a:r>
              <a:rPr lang="mn-MN" b="1">
                <a:effectLst>
                  <a:outerShdw blurRad="38100" dist="38100" dir="2700000" algn="tl">
                    <a:srgbClr val="000000">
                      <a:alpha val="43137"/>
                    </a:srgbClr>
                  </a:outerShdw>
                </a:effectLst>
                <a:latin typeface="Arial" panose="020B0604020202020204" pitchFamily="34" charset="0"/>
                <a:cs typeface="Arial" panose="020B0604020202020204" pitchFamily="34" charset="0"/>
              </a:rPr>
              <a:t>өмчийн эрхийн зөрчилтэй барааг </a:t>
            </a:r>
            <a:r>
              <a:rPr lang="mn-MN" b="1"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саатуулна </a:t>
            </a:r>
            <a:endParaRPr lang="mn-MN" b="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4" name="Rectangle 13"/>
          <p:cNvSpPr/>
          <p:nvPr/>
        </p:nvSpPr>
        <p:spPr>
          <a:xfrm>
            <a:off x="612222" y="5673088"/>
            <a:ext cx="5007699"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mn-MN" b="1">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итгэмжлэгдсэн хуулийн этгээдийн талаар олон нийтэд найдвартай, аюулгүй худалдааны түншээр сурталчлах</a:t>
            </a:r>
          </a:p>
        </p:txBody>
      </p:sp>
      <p:sp>
        <p:nvSpPr>
          <p:cNvPr id="2" name="Rectangle 1"/>
          <p:cNvSpPr/>
          <p:nvPr/>
        </p:nvSpPr>
        <p:spPr>
          <a:xfrm>
            <a:off x="612222" y="1346517"/>
            <a:ext cx="10973319" cy="1323439"/>
          </a:xfrm>
          <a:custGeom>
            <a:avLst/>
            <a:gdLst>
              <a:gd name="connsiteX0" fmla="*/ 0 w 9885878"/>
              <a:gd name="connsiteY0" fmla="*/ 0 h 1200329"/>
              <a:gd name="connsiteX1" fmla="*/ 9885878 w 9885878"/>
              <a:gd name="connsiteY1" fmla="*/ 0 h 1200329"/>
              <a:gd name="connsiteX2" fmla="*/ 9885878 w 9885878"/>
              <a:gd name="connsiteY2" fmla="*/ 1200329 h 1200329"/>
              <a:gd name="connsiteX3" fmla="*/ 0 w 9885878"/>
              <a:gd name="connsiteY3" fmla="*/ 1200329 h 1200329"/>
              <a:gd name="connsiteX4" fmla="*/ 0 w 9885878"/>
              <a:gd name="connsiteY4" fmla="*/ 0 h 1200329"/>
              <a:gd name="connsiteX0" fmla="*/ 0 w 9885878"/>
              <a:gd name="connsiteY0" fmla="*/ 0 h 1234835"/>
              <a:gd name="connsiteX1" fmla="*/ 9885878 w 9885878"/>
              <a:gd name="connsiteY1" fmla="*/ 0 h 1234835"/>
              <a:gd name="connsiteX2" fmla="*/ 9885878 w 9885878"/>
              <a:gd name="connsiteY2" fmla="*/ 1200329 h 1234835"/>
              <a:gd name="connsiteX3" fmla="*/ 603849 w 9885878"/>
              <a:gd name="connsiteY3" fmla="*/ 1234835 h 1234835"/>
              <a:gd name="connsiteX4" fmla="*/ 0 w 9885878"/>
              <a:gd name="connsiteY4" fmla="*/ 0 h 1234835"/>
              <a:gd name="connsiteX0" fmla="*/ 0 w 9885878"/>
              <a:gd name="connsiteY0" fmla="*/ 0 h 1234835"/>
              <a:gd name="connsiteX1" fmla="*/ 9885878 w 9885878"/>
              <a:gd name="connsiteY1" fmla="*/ 0 h 1234835"/>
              <a:gd name="connsiteX2" fmla="*/ 9290655 w 9885878"/>
              <a:gd name="connsiteY2" fmla="*/ 1191703 h 1234835"/>
              <a:gd name="connsiteX3" fmla="*/ 603849 w 9885878"/>
              <a:gd name="connsiteY3" fmla="*/ 1234835 h 1234835"/>
              <a:gd name="connsiteX4" fmla="*/ 0 w 9885878"/>
              <a:gd name="connsiteY4" fmla="*/ 0 h 1234835"/>
              <a:gd name="connsiteX0" fmla="*/ 0 w 9885878"/>
              <a:gd name="connsiteY0" fmla="*/ 0 h 1234835"/>
              <a:gd name="connsiteX1" fmla="*/ 9885878 w 9885878"/>
              <a:gd name="connsiteY1" fmla="*/ 0 h 1234835"/>
              <a:gd name="connsiteX2" fmla="*/ 8885338 w 9885878"/>
              <a:gd name="connsiteY2" fmla="*/ 1191703 h 1234835"/>
              <a:gd name="connsiteX3" fmla="*/ 603849 w 9885878"/>
              <a:gd name="connsiteY3" fmla="*/ 1234835 h 1234835"/>
              <a:gd name="connsiteX4" fmla="*/ 0 w 9885878"/>
              <a:gd name="connsiteY4" fmla="*/ 0 h 1234835"/>
              <a:gd name="connsiteX0" fmla="*/ 0 w 9885878"/>
              <a:gd name="connsiteY0" fmla="*/ 0 h 1234835"/>
              <a:gd name="connsiteX1" fmla="*/ 9885878 w 9885878"/>
              <a:gd name="connsiteY1" fmla="*/ 0 h 1234835"/>
              <a:gd name="connsiteX2" fmla="*/ 9239990 w 9885878"/>
              <a:gd name="connsiteY2" fmla="*/ 1191703 h 1234835"/>
              <a:gd name="connsiteX3" fmla="*/ 603849 w 9885878"/>
              <a:gd name="connsiteY3" fmla="*/ 1234835 h 1234835"/>
              <a:gd name="connsiteX4" fmla="*/ 0 w 9885878"/>
              <a:gd name="connsiteY4" fmla="*/ 0 h 12348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85878" h="1234835">
                <a:moveTo>
                  <a:pt x="0" y="0"/>
                </a:moveTo>
                <a:lnTo>
                  <a:pt x="9885878" y="0"/>
                </a:lnTo>
                <a:lnTo>
                  <a:pt x="9239990" y="1191703"/>
                </a:lnTo>
                <a:lnTo>
                  <a:pt x="603849" y="1234835"/>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mn-MN" sz="2000" b="1">
                <a:solidFill>
                  <a:prstClr val="white"/>
                </a:solidFill>
                <a:effectLst>
                  <a:outerShdw blurRad="38100" dist="38100" dir="2700000" algn="tl">
                    <a:srgbClr val="000000">
                      <a:alpha val="43137"/>
                    </a:srgbClr>
                  </a:outerShdw>
                </a:effectLst>
              </a:rPr>
              <a:t>Оюны өмчийн асуудал эрхэлсэн төрийн захиргааны байгууллагаас эрхий хамгаалалт хийж патент олгогдсон шинэ бүтээл, бүтээгдэхүүний загвар, гэрчилгээ бүхий ашигтай загвар, </a:t>
            </a:r>
            <a:endParaRPr lang="mn-MN" sz="2000" b="1" smtClean="0">
              <a:solidFill>
                <a:prstClr val="white"/>
              </a:solidFill>
              <a:effectLst>
                <a:outerShdw blurRad="38100" dist="38100" dir="2700000" algn="tl">
                  <a:srgbClr val="000000">
                    <a:alpha val="43137"/>
                  </a:srgbClr>
                </a:outerShdw>
              </a:effectLst>
            </a:endParaRPr>
          </a:p>
          <a:p>
            <a:pPr algn="ctr"/>
            <a:r>
              <a:rPr lang="mn-MN" sz="2000" b="1" smtClean="0">
                <a:solidFill>
                  <a:prstClr val="white"/>
                </a:solidFill>
                <a:effectLst>
                  <a:outerShdw blurRad="38100" dist="38100" dir="2700000" algn="tl">
                    <a:srgbClr val="000000">
                      <a:alpha val="43137"/>
                    </a:srgbClr>
                  </a:outerShdw>
                </a:effectLst>
              </a:rPr>
              <a:t>барааны </a:t>
            </a:r>
            <a:r>
              <a:rPr lang="mn-MN" sz="2000" b="1">
                <a:solidFill>
                  <a:prstClr val="white"/>
                </a:solidFill>
                <a:effectLst>
                  <a:outerShdw blurRad="38100" dist="38100" dir="2700000" algn="tl">
                    <a:srgbClr val="000000">
                      <a:alpha val="43137"/>
                    </a:srgbClr>
                  </a:outerShdw>
                </a:effectLst>
              </a:rPr>
              <a:t>тэмдэг, газар зүйн заалт, гэрчлэх тэмдэг бүхий бараа болон </a:t>
            </a:r>
            <a:r>
              <a:rPr lang="mn-MN" sz="2000" b="1" smtClean="0">
                <a:solidFill>
                  <a:prstClr val="white"/>
                </a:solidFill>
                <a:effectLst>
                  <a:outerShdw blurRad="38100" dist="38100" dir="2700000" algn="tl">
                    <a:srgbClr val="000000">
                      <a:alpha val="43137"/>
                    </a:srgbClr>
                  </a:outerShdw>
                </a:effectLst>
              </a:rPr>
              <a:t>зохиогчийн </a:t>
            </a:r>
            <a:r>
              <a:rPr lang="mn-MN" sz="2000" b="1">
                <a:solidFill>
                  <a:prstClr val="white"/>
                </a:solidFill>
                <a:effectLst>
                  <a:outerShdw blurRad="38100" dist="38100" dir="2700000" algn="tl">
                    <a:srgbClr val="000000">
                      <a:alpha val="43137"/>
                    </a:srgbClr>
                  </a:outerShdw>
                </a:effectLst>
              </a:rPr>
              <a:t>эрх </a:t>
            </a:r>
            <a:endParaRPr lang="mn-MN" sz="2000" b="1" smtClean="0">
              <a:solidFill>
                <a:prstClr val="white"/>
              </a:solidFill>
              <a:effectLst>
                <a:outerShdw blurRad="38100" dist="38100" dir="2700000" algn="tl">
                  <a:srgbClr val="000000">
                    <a:alpha val="43137"/>
                  </a:srgbClr>
                </a:outerShdw>
              </a:effectLst>
            </a:endParaRPr>
          </a:p>
          <a:p>
            <a:pPr algn="ctr"/>
            <a:r>
              <a:rPr lang="mn-MN" sz="2000" b="1" smtClean="0">
                <a:solidFill>
                  <a:prstClr val="white"/>
                </a:solidFill>
                <a:effectLst>
                  <a:outerShdw blurRad="38100" dist="38100" dir="2700000" algn="tl">
                    <a:srgbClr val="000000">
                      <a:alpha val="43137"/>
                    </a:srgbClr>
                  </a:outerShdw>
                </a:effectLst>
              </a:rPr>
              <a:t>түүнд </a:t>
            </a:r>
            <a:r>
              <a:rPr lang="mn-MN" sz="2000" b="1">
                <a:solidFill>
                  <a:prstClr val="white"/>
                </a:solidFill>
                <a:effectLst>
                  <a:outerShdw blurRad="38100" dist="38100" dir="2700000" algn="tl">
                    <a:srgbClr val="000000">
                      <a:alpha val="43137"/>
                    </a:srgbClr>
                  </a:outerShdw>
                </a:effectLst>
              </a:rPr>
              <a:t>хамааралтай эрхийн бүтээл оюуны өмчийн </a:t>
            </a:r>
            <a:r>
              <a:rPr lang="mn-MN" sz="2000" b="1" smtClean="0">
                <a:solidFill>
                  <a:prstClr val="white"/>
                </a:solidFill>
                <a:effectLst>
                  <a:outerShdw blurRad="38100" dist="38100" dir="2700000" algn="tl">
                    <a:srgbClr val="000000">
                      <a:alpha val="43137"/>
                    </a:srgbClr>
                  </a:outerShdw>
                </a:effectLst>
              </a:rPr>
              <a:t>эрхэд </a:t>
            </a:r>
            <a:r>
              <a:rPr lang="mn-MN" sz="2000" b="1">
                <a:solidFill>
                  <a:prstClr val="white"/>
                </a:solidFill>
                <a:effectLst>
                  <a:outerShdw blurRad="38100" dist="38100" dir="2700000" algn="tl">
                    <a:srgbClr val="000000">
                      <a:alpha val="43137"/>
                    </a:srgbClr>
                  </a:outerShdw>
                </a:effectLst>
              </a:rPr>
              <a:t>хамаарах бараанд хамаарна.</a:t>
            </a:r>
            <a:endParaRPr lang="en-US" sz="2000" b="1">
              <a:solidFill>
                <a:prstClr val="white"/>
              </a:solidFill>
              <a:effectLst>
                <a:outerShdw blurRad="38100" dist="38100" dir="2700000" algn="tl">
                  <a:srgbClr val="000000">
                    <a:alpha val="43137"/>
                  </a:srgbClr>
                </a:outerShdw>
              </a:effectLst>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 y="0"/>
            <a:ext cx="1216324" cy="1104181"/>
          </a:xfrm>
          <a:prstGeom prst="rect">
            <a:avLst/>
          </a:prstGeom>
        </p:spPr>
      </p:pic>
      <p:sp>
        <p:nvSpPr>
          <p:cNvPr id="17" name="Rectangle 16"/>
          <p:cNvSpPr/>
          <p:nvPr/>
        </p:nvSpPr>
        <p:spPr>
          <a:xfrm>
            <a:off x="616744" y="4124177"/>
            <a:ext cx="5003177"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mn-MN" b="1">
                <a:solidFill>
                  <a:prstClr val="white"/>
                </a:solidFill>
                <a:latin typeface="Arial" panose="020B0604020202020204" pitchFamily="34" charset="0"/>
                <a:cs typeface="Arial" panose="020B0604020202020204" pitchFamily="34" charset="0"/>
              </a:rPr>
              <a:t>Саатуулагдсан барааны </a:t>
            </a:r>
            <a:r>
              <a:rPr lang="mn-MN" b="1" smtClean="0">
                <a:solidFill>
                  <a:prstClr val="white"/>
                </a:solidFill>
                <a:latin typeface="Arial" panose="020B0604020202020204" pitchFamily="34" charset="0"/>
                <a:cs typeface="Arial" panose="020B0604020202020204" pitchFamily="34" charset="0"/>
              </a:rPr>
              <a:t>зөрчлийн </a:t>
            </a:r>
            <a:r>
              <a:rPr lang="mn-MN" b="1">
                <a:solidFill>
                  <a:prstClr val="white"/>
                </a:solidFill>
                <a:latin typeface="Arial" panose="020B0604020202020204" pitchFamily="34" charset="0"/>
                <a:cs typeface="Arial" panose="020B0604020202020204" pitchFamily="34" charset="0"/>
              </a:rPr>
              <a:t>талаар дүгнэлт гаргуулахаар </a:t>
            </a:r>
            <a:r>
              <a:rPr lang="mn-MN" b="1" smtClean="0">
                <a:solidFill>
                  <a:prstClr val="white"/>
                </a:solidFill>
                <a:latin typeface="Arial" panose="020B0604020202020204" pitchFamily="34" charset="0"/>
                <a:cs typeface="Arial" panose="020B0604020202020204" pitchFamily="34" charset="0"/>
              </a:rPr>
              <a:t>эрх </a:t>
            </a:r>
            <a:r>
              <a:rPr lang="mn-MN" b="1">
                <a:solidFill>
                  <a:prstClr val="white"/>
                </a:solidFill>
                <a:latin typeface="Arial" panose="020B0604020202020204" pitchFamily="34" charset="0"/>
                <a:cs typeface="Arial" panose="020B0604020202020204" pitchFamily="34" charset="0"/>
              </a:rPr>
              <a:t>эзэмшигч </a:t>
            </a:r>
            <a:r>
              <a:rPr lang="mn-MN" b="1" smtClean="0">
                <a:solidFill>
                  <a:prstClr val="white"/>
                </a:solidFill>
                <a:latin typeface="Arial" panose="020B0604020202020204" pitchFamily="34" charset="0"/>
                <a:cs typeface="Arial" panose="020B0604020202020204" pitchFamily="34" charset="0"/>
              </a:rPr>
              <a:t>оюуны байгууллагад </a:t>
            </a:r>
            <a:r>
              <a:rPr lang="mn-MN" b="1">
                <a:solidFill>
                  <a:prstClr val="white"/>
                </a:solidFill>
                <a:latin typeface="Arial" panose="020B0604020202020204" pitchFamily="34" charset="0"/>
                <a:cs typeface="Arial" panose="020B0604020202020204" pitchFamily="34" charset="0"/>
              </a:rPr>
              <a:t>хандаж, шийдвэр гаргуулна</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85015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12211" y="628250"/>
            <a:ext cx="6435306"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wrap="square">
            <a:spAutoFit/>
          </a:bodyPr>
          <a:lstStyle/>
          <a:p>
            <a:pPr algn="ctr"/>
            <a:r>
              <a:rPr lang="mn-MN" sz="2000" b="1" cap="all">
                <a:solidFill>
                  <a:prstClr val="white"/>
                </a:solidFill>
                <a:latin typeface="Arial" panose="020B0604020202020204" pitchFamily="34" charset="0"/>
                <a:ea typeface="Calibri" panose="020F0502020204030204" pitchFamily="34" charset="0"/>
              </a:rPr>
              <a:t>Магадлан шинжилгээ хийх ажиллагаанд </a:t>
            </a:r>
            <a:r>
              <a:rPr lang="mn-MN" sz="2000" b="1" cap="all" smtClean="0">
                <a:solidFill>
                  <a:prstClr val="white"/>
                </a:solidFill>
                <a:latin typeface="Arial" panose="020B0604020202020204" pitchFamily="34" charset="0"/>
                <a:ea typeface="Calibri" panose="020F0502020204030204" pitchFamily="34" charset="0"/>
              </a:rPr>
              <a:t>мэдүүлэгчийн эрх </a:t>
            </a:r>
          </a:p>
        </p:txBody>
      </p:sp>
      <p:sp>
        <p:nvSpPr>
          <p:cNvPr id="6" name="Rectangle 5"/>
          <p:cNvSpPr/>
          <p:nvPr/>
        </p:nvSpPr>
        <p:spPr>
          <a:xfrm>
            <a:off x="612742" y="2175380"/>
            <a:ext cx="5007179" cy="3693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mn-MN" b="1">
                <a:solidFill>
                  <a:prstClr val="white"/>
                </a:solidFill>
                <a:latin typeface="Arial" panose="020B0604020202020204" pitchFamily="34" charset="0"/>
                <a:cs typeface="Arial" panose="020B0604020202020204" pitchFamily="34" charset="0"/>
              </a:rPr>
              <a:t>шинжээчид нэмэлт асуулт тавих</a:t>
            </a:r>
            <a:endParaRPr lang="en-US" b="1">
              <a:solidFill>
                <a:prstClr val="white"/>
              </a:solidFill>
              <a:latin typeface="Arial" panose="020B0604020202020204" pitchFamily="34" charset="0"/>
              <a:cs typeface="Arial" panose="020B0604020202020204" pitchFamily="34" charset="0"/>
            </a:endParaRPr>
          </a:p>
        </p:txBody>
      </p:sp>
      <p:sp>
        <p:nvSpPr>
          <p:cNvPr id="7" name="Rectangle 6"/>
          <p:cNvSpPr/>
          <p:nvPr/>
        </p:nvSpPr>
        <p:spPr>
          <a:xfrm>
            <a:off x="612222" y="4685459"/>
            <a:ext cx="5003177"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mn-MN" b="1">
                <a:solidFill>
                  <a:prstClr val="white"/>
                </a:solidFill>
                <a:latin typeface="Arial" panose="020B0604020202020204" pitchFamily="34" charset="0"/>
                <a:cs typeface="Arial" panose="020B0604020202020204" pitchFamily="34" charset="0"/>
              </a:rPr>
              <a:t>нэмэлт болон давтан шинжилгээ хийлгэх хүсэлт гаргах</a:t>
            </a:r>
            <a:endParaRPr lang="en-US" b="1">
              <a:solidFill>
                <a:prstClr val="white"/>
              </a:solidFill>
              <a:latin typeface="Arial" panose="020B0604020202020204" pitchFamily="34" charset="0"/>
              <a:cs typeface="Arial" panose="020B0604020202020204" pitchFamily="34" charset="0"/>
            </a:endParaRPr>
          </a:p>
        </p:txBody>
      </p:sp>
      <p:sp>
        <p:nvSpPr>
          <p:cNvPr id="11" name="Rectangle 10"/>
          <p:cNvSpPr/>
          <p:nvPr/>
        </p:nvSpPr>
        <p:spPr>
          <a:xfrm>
            <a:off x="6447184" y="2782669"/>
            <a:ext cx="5138357" cy="12003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mn-MN" b="1">
                <a:solidFill>
                  <a:prstClr val="white"/>
                </a:solidFill>
                <a:latin typeface="Arial" panose="020B0604020202020204" pitchFamily="34" charset="0"/>
                <a:cs typeface="Arial" panose="020B0604020202020204" pitchFamily="34" charset="0"/>
              </a:rPr>
              <a:t>мэдүүлэгч эсхүл гаалийн байгууллага тухайн дээж, сорьц, загварын холбогдох дүгнэлт, шинжилгээний үр дүнг хүлээн зөвшөөрөөгүй</a:t>
            </a:r>
          </a:p>
        </p:txBody>
      </p:sp>
      <p:sp>
        <p:nvSpPr>
          <p:cNvPr id="12" name="Rectangle 11"/>
          <p:cNvSpPr/>
          <p:nvPr/>
        </p:nvSpPr>
        <p:spPr>
          <a:xfrm>
            <a:off x="6447183" y="2175380"/>
            <a:ext cx="5138358" cy="369332"/>
          </a:xfrm>
          <a:prstGeom prst="rect">
            <a:avLst/>
          </a:prstGeom>
          <a:ln/>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mn-MN" b="1" cap="all">
                <a:solidFill>
                  <a:prstClr val="white"/>
                </a:solidFill>
                <a:latin typeface="Arial" panose="020B0604020202020204" pitchFamily="34" charset="0"/>
                <a:cs typeface="Arial" panose="020B0604020202020204" pitchFamily="34" charset="0"/>
              </a:rPr>
              <a:t>давтан шинжилгээ </a:t>
            </a:r>
          </a:p>
        </p:txBody>
      </p:sp>
      <p:sp>
        <p:nvSpPr>
          <p:cNvPr id="14" name="Rectangle 13"/>
          <p:cNvSpPr/>
          <p:nvPr/>
        </p:nvSpPr>
        <p:spPr>
          <a:xfrm>
            <a:off x="612222" y="3734064"/>
            <a:ext cx="5007699"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mn-MN" b="1">
                <a:solidFill>
                  <a:prstClr val="white"/>
                </a:solidFill>
                <a:latin typeface="Arial" panose="020B0604020202020204" pitchFamily="34" charset="0"/>
                <a:cs typeface="Arial" panose="020B0604020202020204" pitchFamily="34" charset="0"/>
              </a:rPr>
              <a:t>гаалийн байгууллага дээж, сорьц, загвар авахад байлцах</a:t>
            </a: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 y="0"/>
            <a:ext cx="1216324" cy="1104181"/>
          </a:xfrm>
          <a:prstGeom prst="rect">
            <a:avLst/>
          </a:prstGeom>
        </p:spPr>
      </p:pic>
      <p:sp>
        <p:nvSpPr>
          <p:cNvPr id="17" name="Rectangle 16"/>
          <p:cNvSpPr/>
          <p:nvPr/>
        </p:nvSpPr>
        <p:spPr>
          <a:xfrm>
            <a:off x="612222" y="2782669"/>
            <a:ext cx="5003177"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mn-MN" b="1">
                <a:solidFill>
                  <a:prstClr val="white"/>
                </a:solidFill>
                <a:latin typeface="Arial" panose="020B0604020202020204" pitchFamily="34" charset="0"/>
                <a:cs typeface="Arial" panose="020B0604020202020204" pitchFamily="34" charset="0"/>
              </a:rPr>
              <a:t>шинжээчийн дүгнэлттэй танилцах, хуулбарыг авах</a:t>
            </a:r>
            <a:endParaRPr lang="en-US" b="1">
              <a:solidFill>
                <a:prstClr val="white"/>
              </a:solidFill>
              <a:latin typeface="Arial" panose="020B0604020202020204" pitchFamily="34" charset="0"/>
              <a:cs typeface="Arial" panose="020B0604020202020204" pitchFamily="34" charset="0"/>
            </a:endParaRPr>
          </a:p>
        </p:txBody>
      </p:sp>
      <p:sp>
        <p:nvSpPr>
          <p:cNvPr id="13" name="Rectangle 12"/>
          <p:cNvSpPr/>
          <p:nvPr/>
        </p:nvSpPr>
        <p:spPr>
          <a:xfrm>
            <a:off x="6447184" y="4239486"/>
            <a:ext cx="5138357"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r>
              <a:rPr lang="mn-MN" b="1">
                <a:solidFill>
                  <a:prstClr val="white"/>
                </a:solidFill>
                <a:latin typeface="Arial" panose="020B0604020202020204" pitchFamily="34" charset="0"/>
                <a:cs typeface="Arial" panose="020B0604020202020204" pitchFamily="34" charset="0"/>
              </a:rPr>
              <a:t>мэдүүлэгч эсхүл гаалийн байгууллага нь эхний болон нэмэлт шинжилгээний үр дүнг хүлээн зөвшөөрөөгүй</a:t>
            </a:r>
          </a:p>
        </p:txBody>
      </p:sp>
    </p:spTree>
    <p:extLst>
      <p:ext uri="{BB962C8B-B14F-4D97-AF65-F5344CB8AC3E}">
        <p14:creationId xmlns:p14="http://schemas.microsoft.com/office/powerpoint/2010/main" val="22490267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79563" y="510490"/>
            <a:ext cx="8630213" cy="454244"/>
          </a:xfrm>
          <a:prstGeom prst="rect">
            <a:avLst/>
          </a:prstGeom>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2800" b="1" cap="all" dirty="0" smtClean="0">
                <a:effectLst>
                  <a:outerShdw blurRad="38100" dist="38100" dir="2700000" algn="tl">
                    <a:srgbClr val="000000">
                      <a:alpha val="43137"/>
                    </a:srgbClr>
                  </a:outerShdw>
                </a:effectLst>
              </a:rPr>
              <a:t>Гаалийн хууль тогтоомжийг нийтэд </a:t>
            </a:r>
            <a:r>
              <a:rPr lang="mn-MN" sz="2800" b="1" cap="all" dirty="0" smtClean="0">
                <a:effectLst>
                  <a:outerShdw blurRad="38100" dist="38100" dir="2700000" algn="tl">
                    <a:srgbClr val="000000">
                      <a:alpha val="43137"/>
                    </a:srgbClr>
                  </a:outerShdw>
                </a:effectLst>
              </a:rPr>
              <a:t>мэдээллэх</a:t>
            </a:r>
            <a:endParaRPr lang="en-US" sz="2800" b="1" cap="all" dirty="0">
              <a:effectLst>
                <a:outerShdw blurRad="38100" dist="38100" dir="2700000" algn="tl">
                  <a:srgbClr val="000000">
                    <a:alpha val="43137"/>
                  </a:srgbClr>
                </a:outerShdw>
              </a:effectLst>
            </a:endParaRPr>
          </a:p>
        </p:txBody>
      </p:sp>
      <p:sp>
        <p:nvSpPr>
          <p:cNvPr id="5" name="Content Placeholder 2"/>
          <p:cNvSpPr txBox="1">
            <a:spLocks/>
          </p:cNvSpPr>
          <p:nvPr/>
        </p:nvSpPr>
        <p:spPr>
          <a:xfrm>
            <a:off x="471842" y="1631660"/>
            <a:ext cx="11524890" cy="497744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mn-MN" sz="2400" b="1" smtClean="0">
                <a:effectLst>
                  <a:outerShdw blurRad="38100" dist="38100" dir="2700000" algn="tl">
                    <a:srgbClr val="000000">
                      <a:alpha val="43137"/>
                    </a:srgbClr>
                  </a:outerShdw>
                </a:effectLst>
              </a:rPr>
              <a:t>гаалийн хууль тогтоомж, холбогдох захиргааны хэм хэмжээний акт</a:t>
            </a:r>
          </a:p>
          <a:p>
            <a:r>
              <a:rPr lang="mn-MN" sz="2400" b="1" smtClean="0">
                <a:effectLst>
                  <a:outerShdw blurRad="38100" dist="38100" dir="2700000" algn="tl">
                    <a:srgbClr val="000000">
                      <a:alpha val="43137"/>
                    </a:srgbClr>
                  </a:outerShdw>
                </a:effectLst>
              </a:rPr>
              <a:t>импорт, экспорт, эсхүл дамжуулан өнгөрүүлэх асуудлаар байгуулсан Монгол Улсын олон улсын гэрээ, эсхүл түүний холбогдох хэсэг</a:t>
            </a:r>
          </a:p>
          <a:p>
            <a:r>
              <a:rPr lang="mn-MN" sz="2400" b="1" smtClean="0">
                <a:effectLst>
                  <a:outerShdw blurRad="38100" dist="38100" dir="2700000" algn="tl">
                    <a:srgbClr val="000000">
                      <a:alpha val="43137"/>
                    </a:srgbClr>
                  </a:outerShdw>
                </a:effectLst>
              </a:rPr>
              <a:t>импорт, экспорт, дамжуулан өнгөрүүлэх горим /боомт, нисэх буудал болон хилээр нэвтрэх бусад горим зэрэг/ болон шаардлагатай маягт, бичиг баримт</a:t>
            </a:r>
          </a:p>
          <a:p>
            <a:r>
              <a:rPr lang="mn-MN" sz="2400" b="1" smtClean="0">
                <a:effectLst>
                  <a:outerShdw blurRad="38100" dist="38100" dir="2700000" algn="tl">
                    <a:srgbClr val="000000">
                      <a:alpha val="43137"/>
                    </a:srgbClr>
                  </a:outerShdw>
                </a:effectLst>
              </a:rPr>
              <a:t>улсын хилээр нэвтрүүэх бараанд ногдуулах гаалийн болон бусад татвар, татварын хувь хэмжээ, тарифын төрөл, импорт, экспорт, эсхүл дамжуулан өнгөрүүлэх бараанд, эсхүл тэдгээртэй холбоотойгоор бусад байгууллагаас, эсхүл тэдгээрийн нэрийн өмнөөс ногдуулах хураамж, төлбөр</a:t>
            </a:r>
          </a:p>
          <a:p>
            <a:r>
              <a:rPr lang="mn-MN" sz="2400" b="1" smtClean="0">
                <a:effectLst>
                  <a:outerShdw blurRad="38100" dist="38100" dir="2700000" algn="tl">
                    <a:srgbClr val="000000">
                      <a:alpha val="43137"/>
                    </a:srgbClr>
                  </a:outerShdw>
                </a:effectLst>
              </a:rPr>
              <a:t>гаалийн хилээр нэвтрүүлэх барааны ангилал, гаалийн үнэ, үнэлгээний дүрэм, журам</a:t>
            </a:r>
          </a:p>
          <a:p>
            <a:r>
              <a:rPr lang="mn-MN" sz="2400" b="1" smtClean="0">
                <a:effectLst>
                  <a:outerShdw blurRad="38100" dist="38100" dir="2700000" algn="tl">
                    <a:srgbClr val="000000">
                      <a:alpha val="43137"/>
                    </a:srgbClr>
                  </a:outerShdw>
                </a:effectLst>
              </a:rPr>
              <a:t>гарал үүслийн дүрэм, түүнтэй холбоотой нийтээр дагаж мөрдөх журам, заавар, зөвлөмж</a:t>
            </a:r>
          </a:p>
          <a:p>
            <a:endParaRPr lang="mn-MN" b="1" smtClean="0">
              <a:effectLst>
                <a:outerShdw blurRad="38100" dist="38100" dir="2700000" algn="tl">
                  <a:srgbClr val="000000">
                    <a:alpha val="43137"/>
                  </a:srgbClr>
                </a:outerShdw>
              </a:effectLst>
            </a:endParaRPr>
          </a:p>
          <a:p>
            <a:endParaRPr lang="mn-MN" b="1" smtClean="0">
              <a:effectLst>
                <a:outerShdw blurRad="38100" dist="38100" dir="2700000" algn="tl">
                  <a:srgbClr val="000000">
                    <a:alpha val="43137"/>
                  </a:srgbClr>
                </a:outerShdw>
              </a:effectLst>
            </a:endParaRPr>
          </a:p>
          <a:p>
            <a:endParaRPr lang="en-US" b="1">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224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7883" y="1426900"/>
            <a:ext cx="10947634" cy="5262979"/>
          </a:xfrm>
          <a:prstGeom prst="rect">
            <a:avLst/>
          </a:prstGeom>
        </p:spPr>
        <p:txBody>
          <a:bodyPr wrap="square">
            <a:spAutoFit/>
          </a:bodyPr>
          <a:lstStyle/>
          <a:p>
            <a:pPr marL="285750" indent="-285750">
              <a:buFont typeface="Arial" panose="020B0604020202020204" pitchFamily="34" charset="0"/>
              <a:buChar char="•"/>
            </a:pPr>
            <a:r>
              <a:rPr lang="mn-MN" sz="2400" b="1">
                <a:effectLst>
                  <a:outerShdw blurRad="38100" dist="38100" dir="2700000" algn="tl">
                    <a:srgbClr val="000000">
                      <a:alpha val="43137"/>
                    </a:srgbClr>
                  </a:outerShdw>
                </a:effectLst>
              </a:rPr>
              <a:t>гаалийн хилээр нэвтрүүлэхийг хориглосон буюу хязгаарласан барааны жагсаалт, түүний эрх зүйн зохицуулалт</a:t>
            </a:r>
          </a:p>
          <a:p>
            <a:pPr marL="285750" indent="-285750">
              <a:buFont typeface="Arial" panose="020B0604020202020204" pitchFamily="34" charset="0"/>
              <a:buChar char="•"/>
            </a:pPr>
            <a:r>
              <a:rPr lang="mn-MN" sz="2400" b="1">
                <a:effectLst>
                  <a:outerShdw blurRad="38100" dist="38100" dir="2700000" algn="tl">
                    <a:srgbClr val="000000">
                      <a:alpha val="43137"/>
                    </a:srgbClr>
                  </a:outerShdw>
                </a:effectLst>
              </a:rPr>
              <a:t>гаалийн хууль тогтоомжийг зөрчсөн хүн, хуулийн этгээдэд хүлээлгэх хариуцлагын талаарх заалт</a:t>
            </a:r>
          </a:p>
          <a:p>
            <a:pPr marL="285750" indent="-285750">
              <a:buFont typeface="Arial" panose="020B0604020202020204" pitchFamily="34" charset="0"/>
              <a:buChar char="•"/>
            </a:pPr>
            <a:r>
              <a:rPr lang="mn-MN" sz="2400" b="1">
                <a:effectLst>
                  <a:outerShdw blurRad="38100" dist="38100" dir="2700000" algn="tl">
                    <a:srgbClr val="000000">
                      <a:alpha val="43137"/>
                    </a:srgbClr>
                  </a:outerShdw>
                </a:effectLst>
              </a:rPr>
              <a:t>гаалийн байгууллага, албан тушаалтны шийдвэрт гомдол гаргах, гомдлыг хянан шийдвэрлэсэн дээд шатны байгууллага, албан тушаалтны шийдвэрт гомдол гаргах журам</a:t>
            </a:r>
          </a:p>
          <a:p>
            <a:pPr marL="285750" indent="-285750">
              <a:buFont typeface="Arial" panose="020B0604020202020204" pitchFamily="34" charset="0"/>
              <a:buChar char="•"/>
            </a:pPr>
            <a:r>
              <a:rPr lang="mn-MN" sz="2400" b="1">
                <a:effectLst>
                  <a:outerShdw blurRad="38100" dist="38100" dir="2700000" algn="tl">
                    <a:srgbClr val="000000">
                      <a:alpha val="43137"/>
                    </a:srgbClr>
                  </a:outerShdw>
                </a:effectLst>
              </a:rPr>
              <a:t>гадаад худалдаа, гаалийн асуудлаар гадаад улстай байгуулсан гэрээ, хэлэлцээр, түүний зохицуулалт</a:t>
            </a:r>
          </a:p>
          <a:p>
            <a:pPr marL="285750" indent="-285750">
              <a:buFont typeface="Arial" panose="020B0604020202020204" pitchFamily="34" charset="0"/>
              <a:buChar char="•"/>
            </a:pPr>
            <a:r>
              <a:rPr lang="mn-MN" sz="2400" b="1">
                <a:effectLst>
                  <a:outerShdw blurRad="38100" dist="38100" dir="2700000" algn="tl">
                    <a:srgbClr val="000000">
                      <a:alpha val="43137"/>
                    </a:srgbClr>
                  </a:outerShdw>
                </a:effectLst>
              </a:rPr>
              <a:t>мэдээлэл, зөвлөгөө, лавлагаа өгөх чиг үүрэг бүхий нэгж, алба хаагчтай холбоо барих мэдээлэл</a:t>
            </a:r>
          </a:p>
          <a:p>
            <a:pPr marL="285750" indent="-285750">
              <a:buFont typeface="Arial" panose="020B0604020202020204" pitchFamily="34" charset="0"/>
              <a:buChar char="•"/>
            </a:pPr>
            <a:r>
              <a:rPr lang="mn-MN" sz="2400" b="1">
                <a:effectLst>
                  <a:outerShdw blurRad="38100" dist="38100" dir="2700000" algn="tl">
                    <a:srgbClr val="000000">
                      <a:alpha val="43137"/>
                    </a:srgbClr>
                  </a:outerShdw>
                </a:effectLst>
              </a:rPr>
              <a:t>ногдуулах төлбөр, хураамж, түүнийг ногдуулах</a:t>
            </a:r>
          </a:p>
          <a:p>
            <a:pPr marL="285750" indent="-285750">
              <a:buFont typeface="Arial" panose="020B0604020202020204" pitchFamily="34" charset="0"/>
              <a:buChar char="•"/>
            </a:pPr>
            <a:r>
              <a:rPr lang="mn-MN" sz="2400" b="1">
                <a:effectLst>
                  <a:outerShdw blurRad="38100" dist="38100" dir="2700000" algn="tl">
                    <a:srgbClr val="000000">
                      <a:alpha val="43137"/>
                    </a:srgbClr>
                  </a:outerShdw>
                </a:effectLst>
              </a:rPr>
              <a:t>болсон үндэслэл, хариуцах байгууллага болон төлбөрийг хэзээ, хэрхэн хийх тухай мэдээлэл.</a:t>
            </a:r>
          </a:p>
        </p:txBody>
      </p:sp>
    </p:spTree>
    <p:extLst>
      <p:ext uri="{BB962C8B-B14F-4D97-AF65-F5344CB8AC3E}">
        <p14:creationId xmlns:p14="http://schemas.microsoft.com/office/powerpoint/2010/main" val="4168667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99607" y="291737"/>
            <a:ext cx="8714792" cy="768085"/>
          </a:xfrm>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normAutofit fontScale="92500" lnSpcReduction="10000"/>
          </a:bodyPr>
          <a:lstStyle/>
          <a:p>
            <a:r>
              <a:rPr lang="mn-MN" sz="2800" b="1" i="1" cap="all">
                <a:solidFill>
                  <a:schemeClr val="bg1"/>
                </a:solidFill>
                <a:latin typeface="Arial" panose="020B0604020202020204" pitchFamily="34" charset="0"/>
              </a:rPr>
              <a:t>мэдээллийн технологи гаалийн үйл ажиллагаанд ашиглах</a:t>
            </a:r>
            <a:endParaRPr lang="en-US" sz="2800" i="1">
              <a:solidFill>
                <a:schemeClr val="bg1"/>
              </a:solidFill>
              <a:latin typeface="Arial" panose="020B0604020202020204" pitchFamily="34" charset="0"/>
            </a:endParaRPr>
          </a:p>
        </p:txBody>
      </p:sp>
      <p:sp>
        <p:nvSpPr>
          <p:cNvPr id="4" name="Rectangle 3"/>
          <p:cNvSpPr/>
          <p:nvPr/>
        </p:nvSpPr>
        <p:spPr>
          <a:xfrm>
            <a:off x="6107185" y="1649987"/>
            <a:ext cx="5571407" cy="40448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107000"/>
              </a:lnSpc>
              <a:spcAft>
                <a:spcPts val="1200"/>
              </a:spcAft>
            </a:pPr>
            <a:r>
              <a:rPr lang="mn-MN" b="1" cap="all">
                <a:solidFill>
                  <a:schemeClr val="accent1">
                    <a:lumMod val="75000"/>
                  </a:schemeClr>
                </a:solidFill>
                <a:latin typeface="Arial" panose="020B0604020202020204" pitchFamily="34" charset="0"/>
                <a:ea typeface="Calibri" panose="020F0502020204030204" pitchFamily="34" charset="0"/>
              </a:rPr>
              <a:t>цахим бичиг баримтад дараах бичиг баримт </a:t>
            </a:r>
            <a:r>
              <a:rPr lang="mn-MN" b="1" cap="all" smtClean="0">
                <a:solidFill>
                  <a:schemeClr val="accent1">
                    <a:lumMod val="75000"/>
                  </a:schemeClr>
                </a:solidFill>
                <a:latin typeface="Arial" panose="020B0604020202020204" pitchFamily="34" charset="0"/>
                <a:ea typeface="Calibri" panose="020F0502020204030204" pitchFamily="34" charset="0"/>
              </a:rPr>
              <a:t>хамаарна /24.4/</a:t>
            </a:r>
            <a:endParaRPr lang="en-US" b="1" cap="all">
              <a:solidFill>
                <a:schemeClr val="accent1">
                  <a:lumMod val="75000"/>
                </a:schemeClr>
              </a:solidFill>
            </a:endParaRPr>
          </a:p>
          <a:p>
            <a:pPr marL="285750" indent="-285750" algn="just">
              <a:lnSpc>
                <a:spcPct val="107000"/>
              </a:lnSpc>
              <a:spcAft>
                <a:spcPts val="600"/>
              </a:spcAft>
              <a:buFont typeface="Arial" panose="020B0604020202020204" pitchFamily="34" charset="0"/>
              <a:buChar char="•"/>
            </a:pPr>
            <a:r>
              <a:rPr lang="mn-MN" b="1"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гаалийн </a:t>
            </a:r>
            <a:r>
              <a:rPr lang="mn-MN"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хилээр нэвтрүүлэх барааны </a:t>
            </a:r>
            <a:r>
              <a:rPr lang="mn-MN" b="1"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мэдүүлэг</a:t>
            </a:r>
            <a:endParaRPr lang="en-US" sz="16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600"/>
              </a:spcAft>
              <a:buFont typeface="Arial" panose="020B0604020202020204" pitchFamily="34" charset="0"/>
              <a:buChar char="•"/>
            </a:pPr>
            <a:r>
              <a:rPr lang="mn-MN" b="1"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ачааны манифест</a:t>
            </a:r>
            <a:endParaRPr lang="en-US" sz="16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600"/>
              </a:spcAft>
              <a:buFont typeface="Arial" panose="020B0604020202020204" pitchFamily="34" charset="0"/>
              <a:buChar char="•"/>
            </a:pPr>
            <a:r>
              <a:rPr lang="mn-MN" b="1"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зөрчлийн </a:t>
            </a:r>
            <a:r>
              <a:rPr lang="mn-MN"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тухай </a:t>
            </a:r>
            <a:r>
              <a:rPr lang="mn-MN" b="1"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тэмдэглэл</a:t>
            </a:r>
            <a:endParaRPr lang="en-US" sz="16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600"/>
              </a:spcAft>
              <a:buFont typeface="Arial" panose="020B0604020202020204" pitchFamily="34" charset="0"/>
              <a:buChar char="•"/>
            </a:pPr>
            <a:r>
              <a:rPr lang="mn-MN" b="1"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санхүүгийн </a:t>
            </a:r>
            <a:r>
              <a:rPr lang="mn-MN"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үйл ажиллагаанд хөтлөх </a:t>
            </a:r>
            <a:r>
              <a:rPr lang="mn-MN" b="1"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маягт</a:t>
            </a:r>
            <a:endParaRPr lang="en-US" sz="16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600"/>
              </a:spcAft>
              <a:buFont typeface="Arial" panose="020B0604020202020204" pitchFamily="34" charset="0"/>
              <a:buChar char="•"/>
            </a:pPr>
            <a:r>
              <a:rPr lang="en-US" b="1"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төлбөрийн</a:t>
            </a:r>
            <a:r>
              <a:rPr lang="mn-MN" b="1"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баримт</a:t>
            </a:r>
            <a:endParaRPr lang="en-US" sz="16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600"/>
              </a:spcAft>
              <a:buFont typeface="Arial" panose="020B0604020202020204" pitchFamily="34" charset="0"/>
              <a:buChar char="•"/>
            </a:pPr>
            <a:r>
              <a:rPr lang="mn-MN" b="1"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статистикийн мэдээлэл</a:t>
            </a:r>
            <a:endParaRPr lang="en-US" sz="16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600"/>
              </a:spcAft>
              <a:buFont typeface="Arial" panose="020B0604020202020204" pitchFamily="34" charset="0"/>
              <a:buChar char="•"/>
            </a:pPr>
            <a:r>
              <a:rPr lang="mn-MN" b="1"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лавлагаа мэдээлэл</a:t>
            </a:r>
            <a:endParaRPr lang="en-US" sz="1600"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285750" indent="-285750" algn="just">
              <a:lnSpc>
                <a:spcPct val="107000"/>
              </a:lnSpc>
              <a:spcAft>
                <a:spcPts val="600"/>
              </a:spcAft>
              <a:buFont typeface="Arial" panose="020B0604020202020204" pitchFamily="34" charset="0"/>
              <a:buChar char="•"/>
            </a:pPr>
            <a:r>
              <a:rPr lang="mn-MN" b="1"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гаалийн </a:t>
            </a:r>
            <a:r>
              <a:rPr lang="mn-MN" b="1">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байгууллагын шийдвэр, албан </a:t>
            </a:r>
            <a:r>
              <a:rPr lang="mn-MN" b="1" smtClean="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тоот</a:t>
            </a:r>
            <a:endParaRPr lang="en-US" sz="1600" b="1">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5" name="Rectangle 4"/>
          <p:cNvSpPr/>
          <p:nvPr/>
        </p:nvSpPr>
        <p:spPr>
          <a:xfrm>
            <a:off x="629174" y="3672399"/>
            <a:ext cx="4931870" cy="222214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6"/>
          </a:lnRef>
          <a:fillRef idx="3">
            <a:schemeClr val="accent6"/>
          </a:fillRef>
          <a:effectRef idx="3">
            <a:schemeClr val="accent6"/>
          </a:effectRef>
          <a:fontRef idx="minor">
            <a:schemeClr val="lt1"/>
          </a:fontRef>
        </p:style>
        <p:txBody>
          <a:bodyPr wrap="square">
            <a:spAutoFit/>
          </a:bodyPr>
          <a:lstStyle/>
          <a:p>
            <a:pPr algn="ctr">
              <a:lnSpc>
                <a:spcPct val="107000"/>
              </a:lnSpc>
            </a:pPr>
            <a:r>
              <a:rPr lang="mn-MN" sz="2000" b="1" cap="all">
                <a:latin typeface="Arial" panose="020B0604020202020204" pitchFamily="34" charset="0"/>
                <a:cs typeface="Arial" panose="020B0604020202020204" pitchFamily="34" charset="0"/>
              </a:rPr>
              <a:t>Цахим бичиг баримтын </a:t>
            </a:r>
            <a:endParaRPr lang="mn-MN" sz="2000" b="1" cap="all" smtClean="0">
              <a:latin typeface="Arial" panose="020B0604020202020204" pitchFamily="34" charset="0"/>
              <a:cs typeface="Arial" panose="020B0604020202020204" pitchFamily="34" charset="0"/>
            </a:endParaRPr>
          </a:p>
          <a:p>
            <a:pPr algn="ctr">
              <a:lnSpc>
                <a:spcPct val="107000"/>
              </a:lnSpc>
              <a:spcAft>
                <a:spcPts val="600"/>
              </a:spcAft>
            </a:pPr>
            <a:r>
              <a:rPr lang="mn-MN" sz="2000" b="1" cap="all" smtClean="0">
                <a:latin typeface="Arial" panose="020B0604020202020204" pitchFamily="34" charset="0"/>
                <a:cs typeface="Arial" panose="020B0604020202020204" pitchFamily="34" charset="0"/>
              </a:rPr>
              <a:t>хууль </a:t>
            </a:r>
            <a:r>
              <a:rPr lang="mn-MN" sz="2000" b="1" cap="all">
                <a:latin typeface="Arial" panose="020B0604020202020204" pitchFamily="34" charset="0"/>
                <a:cs typeface="Arial" panose="020B0604020202020204" pitchFamily="34" charset="0"/>
              </a:rPr>
              <a:t>зүйн үйлчлэл </a:t>
            </a:r>
            <a:endParaRPr lang="mn-MN" sz="2000" b="1" cap="all" smtClean="0">
              <a:latin typeface="Arial" panose="020B0604020202020204" pitchFamily="34" charset="0"/>
              <a:cs typeface="Arial" panose="020B0604020202020204" pitchFamily="34" charset="0"/>
            </a:endParaRPr>
          </a:p>
          <a:p>
            <a:pPr algn="ctr">
              <a:lnSpc>
                <a:spcPct val="107000"/>
              </a:lnSpc>
            </a:pPr>
            <a:r>
              <a:rPr lang="mn-MN" sz="2000">
                <a:latin typeface="Arial" panose="020B0604020202020204" pitchFamily="34" charset="0"/>
                <a:cs typeface="Arial" panose="020B0604020202020204" pitchFamily="34" charset="0"/>
              </a:rPr>
              <a:t>Энэ хуулийн 24.4-т заасны дагуу баталгаажуулсан цахим бичиг баримтыг албан ёсны, хүчин төгөлдөр бичиг баримт гэж тооцно.</a:t>
            </a:r>
            <a:endParaRPr lang="en-US" cap="all">
              <a:latin typeface="Arial" panose="020B0604020202020204" pitchFamily="34" charset="0"/>
              <a:cs typeface="Arial" panose="020B0604020202020204" pitchFamily="34" charset="0"/>
            </a:endParaRPr>
          </a:p>
        </p:txBody>
      </p:sp>
      <p:sp>
        <p:nvSpPr>
          <p:cNvPr id="7" name="Rectangle 6"/>
          <p:cNvSpPr/>
          <p:nvPr/>
        </p:nvSpPr>
        <p:spPr>
          <a:xfrm>
            <a:off x="629174" y="1622176"/>
            <a:ext cx="4931870" cy="1855573"/>
          </a:xfrm>
          <a:prstGeom prst="rect">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lnSpc>
                <a:spcPct val="107000"/>
              </a:lnSpc>
              <a:spcAft>
                <a:spcPts val="0"/>
              </a:spcAft>
            </a:pPr>
            <a:r>
              <a:rPr lang="mn-MN" b="1" smtClean="0">
                <a:latin typeface="Arial" panose="020B0604020202020204" pitchFamily="34" charset="0"/>
                <a:ea typeface="Calibri" panose="020F0502020204030204" pitchFamily="34" charset="0"/>
                <a:cs typeface="Times New Roman" panose="02020603050405020304" pitchFamily="18" charset="0"/>
              </a:rPr>
              <a:t>Гаалийн </a:t>
            </a:r>
            <a:r>
              <a:rPr lang="mn-MN" b="1">
                <a:latin typeface="Arial" panose="020B0604020202020204" pitchFamily="34" charset="0"/>
                <a:ea typeface="Calibri" panose="020F0502020204030204" pitchFamily="34" charset="0"/>
                <a:cs typeface="Times New Roman" panose="02020603050405020304" pitchFamily="18" charset="0"/>
              </a:rPr>
              <a:t>цахим мэдээллийн системээс үүссэн цахим бичиг баримтыг тоон гарын үсэг, нууц үг, хувийн дугаар, цахим үнэмлэх зэрэг дэвшилтэт аргаас аль тохиромжтойг сонгон баталгаажуулна.</a:t>
            </a:r>
            <a:endParaRPr lang="en-US" sz="1600" b="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5186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65760" y="3035710"/>
            <a:ext cx="11356848" cy="1188818"/>
          </a:xfrm>
          <a:prstGeom prst="rect">
            <a:avLst/>
          </a:prstGeom>
          <a:effectLst>
            <a:outerShdw blurRad="50800" dist="38100" dir="2700000" algn="tl" rotWithShape="0">
              <a:prstClr val="black">
                <a:alpha val="40000"/>
              </a:prstClr>
            </a:outerShdw>
          </a:effectLst>
        </p:spPr>
        <p:style>
          <a:lnRef idx="0">
            <a:schemeClr val="accent5"/>
          </a:lnRef>
          <a:fillRef idx="3">
            <a:schemeClr val="accent5"/>
          </a:fillRef>
          <a:effectRef idx="3">
            <a:schemeClr val="accent5"/>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6600" b="1"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http://www.customs.gov.mn</a:t>
            </a:r>
            <a:endParaRPr lang="en-US" sz="6600" b="1">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7346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484585" y="5328619"/>
            <a:ext cx="3141164" cy="485588"/>
          </a:xfrm>
          <a:effectLst>
            <a:outerShdw blurRad="50800" dist="38100" algn="l" rotWithShape="0">
              <a:prstClr val="black">
                <a:alpha val="40000"/>
              </a:prstClr>
            </a:outerShdw>
          </a:effectLst>
        </p:spPr>
        <p:txBody>
          <a:bodyPr>
            <a:normAutofit/>
          </a:bodyPr>
          <a:lstStyle/>
          <a:p>
            <a:pPr marL="0" indent="0" algn="ctr">
              <a:buNone/>
            </a:pPr>
            <a:r>
              <a:rPr lang="mn-MN" b="1" cap="all" smtClean="0">
                <a:solidFill>
                  <a:schemeClr val="accent1">
                    <a:lumMod val="75000"/>
                  </a:schemeClr>
                </a:solidFill>
              </a:rPr>
              <a:t>Улаанбаатар хот</a:t>
            </a:r>
            <a:endParaRPr lang="en-US" b="1" cap="all">
              <a:solidFill>
                <a:schemeClr val="accent1">
                  <a:lumMod val="75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4083" y="796690"/>
            <a:ext cx="1430837" cy="1394236"/>
          </a:xfrm>
          <a:prstGeom prst="rect">
            <a:avLst/>
          </a:prstGeom>
        </p:spPr>
      </p:pic>
      <p:sp>
        <p:nvSpPr>
          <p:cNvPr id="8" name="Content Placeholder 4"/>
          <p:cNvSpPr txBox="1">
            <a:spLocks/>
          </p:cNvSpPr>
          <p:nvPr/>
        </p:nvSpPr>
        <p:spPr>
          <a:xfrm>
            <a:off x="2070339" y="2812212"/>
            <a:ext cx="7919048" cy="127383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mn-MN" sz="3600" b="1" cap="all" smtClean="0">
                <a:solidFill>
                  <a:schemeClr val="accent1">
                    <a:lumMod val="75000"/>
                  </a:schemeClr>
                </a:solidFill>
                <a:effectLst>
                  <a:outerShdw blurRad="38100" dist="38100" dir="2700000" algn="tl">
                    <a:srgbClr val="000000">
                      <a:alpha val="43137"/>
                    </a:srgbClr>
                  </a:outerShdw>
                </a:effectLst>
              </a:rPr>
              <a:t>“Гааль, бизнессийн түншлэл-2018”</a:t>
            </a:r>
          </a:p>
          <a:p>
            <a:pPr marL="0" indent="0" algn="ctr">
              <a:buFont typeface="Arial" panose="020B0604020202020204" pitchFamily="34" charset="0"/>
              <a:buNone/>
            </a:pPr>
            <a:r>
              <a:rPr lang="mn-MN" sz="3600" b="1" cap="all" smtClean="0">
                <a:solidFill>
                  <a:schemeClr val="accent1">
                    <a:lumMod val="75000"/>
                  </a:schemeClr>
                </a:solidFill>
                <a:effectLst>
                  <a:outerShdw blurRad="38100" dist="38100" dir="2700000" algn="tl">
                    <a:srgbClr val="000000">
                      <a:alpha val="43137"/>
                    </a:srgbClr>
                  </a:outerShdw>
                </a:effectLst>
              </a:rPr>
              <a:t>Зөвлөлдөх уулзалт</a:t>
            </a:r>
            <a:endParaRPr lang="en-US" sz="3600" b="1" cap="all">
              <a:solidFill>
                <a:schemeClr val="accent1">
                  <a:lumMod val="75000"/>
                </a:schemeClr>
              </a:solidFill>
              <a:effectLst>
                <a:outerShdw blurRad="38100" dist="38100" dir="2700000" algn="tl">
                  <a:srgbClr val="000000">
                    <a:alpha val="43137"/>
                  </a:srgbClr>
                </a:outerShdw>
              </a:effectLst>
            </a:endParaRPr>
          </a:p>
        </p:txBody>
      </p:sp>
      <p:pic>
        <p:nvPicPr>
          <p:cNvPr id="4098" name="Picture 2" descr="ÐÒ®Ð¥ÐÒ®Ð¢ Ð·ÑÑÐ³Ð°Ð½ Ð¸Ð»ÑÑÑÒ¯Ò¯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5749" y="902405"/>
            <a:ext cx="1207698" cy="1182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4558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553672" y="4451230"/>
            <a:ext cx="4641012" cy="848466"/>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lvl="0">
              <a:spcBef>
                <a:spcPts val="0"/>
              </a:spcBef>
            </a:pPr>
            <a:r>
              <a:rPr lang="mn-MN" sz="5600"/>
              <a:t>Товч </a:t>
            </a:r>
            <a:r>
              <a:rPr lang="mn-MN" sz="5600" smtClean="0"/>
              <a:t>мэдээлэл</a:t>
            </a:r>
            <a:endParaRPr lang="en-US" altLang="ko-KR" sz="6000" dirty="0"/>
          </a:p>
        </p:txBody>
      </p:sp>
      <p:sp>
        <p:nvSpPr>
          <p:cNvPr id="4" name="Text Placeholder 3"/>
          <p:cNvSpPr>
            <a:spLocks noGrp="1"/>
          </p:cNvSpPr>
          <p:nvPr>
            <p:ph type="body" sz="quarter" idx="11"/>
          </p:nvPr>
        </p:nvSpPr>
        <p:spPr>
          <a:xfrm>
            <a:off x="586596" y="5541235"/>
            <a:ext cx="4796287" cy="67207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a:spcBef>
                <a:spcPts val="0"/>
              </a:spcBef>
            </a:pPr>
            <a:r>
              <a:rPr lang="mn-MN" sz="2000" smtClean="0"/>
              <a:t>Ажлын </a:t>
            </a:r>
            <a:r>
              <a:rPr lang="mn-MN" sz="2000"/>
              <a:t>хэсэг</a:t>
            </a:r>
          </a:p>
          <a:p>
            <a:pPr>
              <a:spcBef>
                <a:spcPts val="0"/>
              </a:spcBef>
            </a:pPr>
            <a:r>
              <a:rPr lang="mn-MN" sz="2000" smtClean="0"/>
              <a:t>2018.12.12</a:t>
            </a:r>
            <a:endParaRPr lang="en-US" sz="2000" smtClean="0"/>
          </a:p>
          <a:p>
            <a:pPr>
              <a:spcBef>
                <a:spcPts val="0"/>
              </a:spcBef>
            </a:pPr>
            <a:r>
              <a:rPr lang="mn-MN" sz="2000" smtClean="0"/>
              <a:t>ЛХАГВА</a:t>
            </a:r>
            <a:endParaRPr lang="en-US" sz="200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 y="0"/>
            <a:ext cx="1098721" cy="997421"/>
          </a:xfrm>
          <a:prstGeom prst="rect">
            <a:avLst/>
          </a:prstGeom>
        </p:spPr>
      </p:pic>
    </p:spTree>
    <p:extLst>
      <p:ext uri="{BB962C8B-B14F-4D97-AF65-F5344CB8AC3E}">
        <p14:creationId xmlns:p14="http://schemas.microsoft.com/office/powerpoint/2010/main" val="3102827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 y="0"/>
            <a:ext cx="1098721" cy="997421"/>
          </a:xfrm>
          <a:prstGeom prst="rect">
            <a:avLst/>
          </a:prstGeom>
        </p:spPr>
      </p:pic>
      <p:sp>
        <p:nvSpPr>
          <p:cNvPr id="8" name="Title 1"/>
          <p:cNvSpPr txBox="1">
            <a:spLocks/>
          </p:cNvSpPr>
          <p:nvPr/>
        </p:nvSpPr>
        <p:spPr>
          <a:xfrm>
            <a:off x="7018838" y="2289553"/>
            <a:ext cx="4396628" cy="3595342"/>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n-MN" sz="3200" cap="all" smtClean="0">
                <a:solidFill>
                  <a:schemeClr val="bg1">
                    <a:lumMod val="95000"/>
                  </a:schemeClr>
                </a:solidFill>
              </a:rPr>
              <a:t>Сангийн </a:t>
            </a:r>
            <a:r>
              <a:rPr lang="mn-MN" sz="3200" cap="all">
                <a:solidFill>
                  <a:schemeClr val="bg1">
                    <a:lumMod val="95000"/>
                  </a:schemeClr>
                </a:solidFill>
              </a:rPr>
              <a:t>сайдын 2017 оны 253 дугаар </a:t>
            </a:r>
            <a:r>
              <a:rPr lang="mn-MN" sz="3200" cap="all" smtClean="0">
                <a:solidFill>
                  <a:schemeClr val="bg1">
                    <a:lumMod val="95000"/>
                  </a:schemeClr>
                </a:solidFill>
              </a:rPr>
              <a:t>тушаал</a:t>
            </a:r>
            <a:endParaRPr kumimoji="0" lang="en-US" sz="4000" b="1" i="0" u="none" strike="noStrike" kern="1200" cap="all" spc="0" normalizeH="0" baseline="0" noProof="0">
              <a:ln>
                <a:noFill/>
              </a:ln>
              <a:solidFill>
                <a:sysClr val="window" lastClr="FFFFFF"/>
              </a:solidFill>
              <a:effectLst>
                <a:outerShdw blurRad="38100" dist="38100" dir="2700000" algn="tl">
                  <a:srgbClr val="000000">
                    <a:alpha val="43137"/>
                  </a:srgbClr>
                </a:outerShdw>
              </a:effectLst>
              <a:uLnTx/>
              <a:uFillTx/>
              <a:latin typeface="Arial"/>
              <a:ea typeface="Arial Unicode MS"/>
              <a:cs typeface="+mn-cs"/>
            </a:endParaRPr>
          </a:p>
        </p:txBody>
      </p:sp>
      <p:sp>
        <p:nvSpPr>
          <p:cNvPr id="9" name="Title 1"/>
          <p:cNvSpPr txBox="1">
            <a:spLocks/>
          </p:cNvSpPr>
          <p:nvPr/>
        </p:nvSpPr>
        <p:spPr>
          <a:xfrm>
            <a:off x="1103033" y="2289553"/>
            <a:ext cx="4425696" cy="3595342"/>
          </a:xfrm>
          <a:prstGeom prst="rect">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7500"/>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n-MN" sz="3200" cap="all" smtClean="0">
                <a:solidFill>
                  <a:schemeClr val="bg1">
                    <a:lumMod val="95000"/>
                  </a:schemeClr>
                </a:solidFill>
              </a:rPr>
              <a:t>ГЕГ-ын </a:t>
            </a:r>
            <a:r>
              <a:rPr lang="mn-MN" sz="3200" cap="all">
                <a:solidFill>
                  <a:schemeClr val="bg1">
                    <a:lumMod val="95000"/>
                  </a:schemeClr>
                </a:solidFill>
              </a:rPr>
              <a:t>даргын 2016 оны А/61 дүгээр </a:t>
            </a:r>
            <a:r>
              <a:rPr lang="mn-MN" sz="3200" cap="all" smtClean="0">
                <a:solidFill>
                  <a:schemeClr val="bg1">
                    <a:lumMod val="95000"/>
                  </a:schemeClr>
                </a:solidFill>
              </a:rPr>
              <a:t>тушаал</a:t>
            </a:r>
            <a:endParaRPr kumimoji="0" lang="en-US" sz="3200" b="1" i="0" u="none" strike="noStrike" kern="1200" cap="all" spc="0" normalizeH="0" baseline="0" noProof="0">
              <a:ln>
                <a:noFill/>
              </a:ln>
              <a:solidFill>
                <a:sysClr val="window" lastClr="FFFFFF"/>
              </a:solidFill>
              <a:effectLst>
                <a:outerShdw blurRad="38100" dist="38100" dir="2700000" algn="tl">
                  <a:srgbClr val="000000">
                    <a:alpha val="43137"/>
                  </a:srgbClr>
                </a:outerShdw>
              </a:effectLst>
              <a:uLnTx/>
              <a:uFillTx/>
              <a:latin typeface="Arial"/>
              <a:ea typeface="Arial Unicode MS"/>
            </a:endParaRPr>
          </a:p>
        </p:txBody>
      </p:sp>
      <p:sp>
        <p:nvSpPr>
          <p:cNvPr id="10" name="Title 1"/>
          <p:cNvSpPr txBox="1">
            <a:spLocks/>
          </p:cNvSpPr>
          <p:nvPr/>
        </p:nvSpPr>
        <p:spPr>
          <a:xfrm>
            <a:off x="1103033" y="720448"/>
            <a:ext cx="8278711" cy="1197359"/>
          </a:xfrm>
          <a:prstGeom prst="rect">
            <a:avLst/>
          </a:prstGeom>
          <a:ln/>
        </p:spPr>
        <p:style>
          <a:lnRef idx="0">
            <a:schemeClr val="accent5"/>
          </a:lnRef>
          <a:fillRef idx="3">
            <a:schemeClr val="accent5"/>
          </a:fillRef>
          <a:effectRef idx="3">
            <a:schemeClr val="accent5"/>
          </a:effectRef>
          <a:fontRef idx="minor">
            <a:schemeClr val="lt1"/>
          </a:fontRef>
        </p:style>
        <p:txBody>
          <a:bodyPr vert="horz" lIns="91440" tIns="45720" rIns="91440" bIns="45720" rtlCol="0" anchor="ctr">
            <a:normAutofit fontScale="82500" lnSpcReduction="20000"/>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n-MN" sz="3700" cap="all">
                <a:solidFill>
                  <a:schemeClr val="bg1">
                    <a:lumMod val="95000"/>
                  </a:schemeClr>
                </a:solidFill>
              </a:rPr>
              <a:t>Гаалийн тухай /шинэчилсэн найруулга/ хуулийн төсөл </a:t>
            </a:r>
            <a:r>
              <a:rPr lang="mn-MN" sz="3700" cap="all" smtClean="0">
                <a:solidFill>
                  <a:schemeClr val="bg1">
                    <a:lumMod val="95000"/>
                  </a:schemeClr>
                </a:solidFill>
              </a:rPr>
              <a:t>боловсруулах </a:t>
            </a:r>
            <a:endParaRPr lang="en-US" sz="3700" cap="all" smtClean="0">
              <a:solidFill>
                <a:schemeClr val="bg1">
                  <a:lumMod val="95000"/>
                </a:schemeClr>
              </a:solidFill>
            </a:endParaRPr>
          </a:p>
          <a:p>
            <a:r>
              <a:rPr lang="mn-MN" sz="3700" cap="all" smtClean="0">
                <a:solidFill>
                  <a:schemeClr val="bg1">
                    <a:lumMod val="95000"/>
                  </a:schemeClr>
                </a:solidFill>
              </a:rPr>
              <a:t>ажлын хэсэг</a:t>
            </a:r>
            <a:endParaRPr kumimoji="0" lang="en-US" sz="4800" b="1" i="0" u="none" strike="noStrike" kern="1200" cap="all" spc="0" normalizeH="0" baseline="0" noProof="0">
              <a:ln>
                <a:noFill/>
              </a:ln>
              <a:solidFill>
                <a:sysClr val="window" lastClr="FFFFFF"/>
              </a:solidFill>
              <a:effectLst>
                <a:outerShdw blurRad="38100" dist="38100" dir="2700000" algn="tl">
                  <a:srgbClr val="000000">
                    <a:alpha val="43137"/>
                  </a:srgbClr>
                </a:outerShdw>
              </a:effectLst>
              <a:uLnTx/>
              <a:uFillTx/>
              <a:latin typeface="Arial"/>
              <a:ea typeface="Arial Unicode MS"/>
              <a:cs typeface="+mn-cs"/>
            </a:endParaRPr>
          </a:p>
        </p:txBody>
      </p:sp>
    </p:spTree>
    <p:extLst>
      <p:ext uri="{BB962C8B-B14F-4D97-AF65-F5344CB8AC3E}">
        <p14:creationId xmlns:p14="http://schemas.microsoft.com/office/powerpoint/2010/main" val="3037970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Oval 10">
            <a:extLst>
              <a:ext uri="{FF2B5EF4-FFF2-40B4-BE49-F238E27FC236}">
                <a16:creationId xmlns:a16="http://schemas.microsoft.com/office/drawing/2014/main" id="{0A3CD9A8-67C1-41EC-B00D-29616084C723}"/>
              </a:ext>
            </a:extLst>
          </p:cNvPr>
          <p:cNvSpPr/>
          <p:nvPr/>
        </p:nvSpPr>
        <p:spPr>
          <a:xfrm>
            <a:off x="10493488" y="1157463"/>
            <a:ext cx="691858" cy="69185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ko-KR" altLang="en-US" dirty="0">
              <a:solidFill>
                <a:prstClr val="white"/>
              </a:solidFill>
            </a:endParaRPr>
          </a:p>
        </p:txBody>
      </p:sp>
      <p:graphicFrame>
        <p:nvGraphicFramePr>
          <p:cNvPr id="349" name="Chart 11">
            <a:extLst>
              <a:ext uri="{FF2B5EF4-FFF2-40B4-BE49-F238E27FC236}">
                <a16:creationId xmlns:a16="http://schemas.microsoft.com/office/drawing/2014/main" id="{E32C3E54-9570-41AD-8C18-FF78129267A4}"/>
              </a:ext>
            </a:extLst>
          </p:cNvPr>
          <p:cNvGraphicFramePr/>
          <p:nvPr>
            <p:extLst/>
          </p:nvPr>
        </p:nvGraphicFramePr>
        <p:xfrm>
          <a:off x="3992451" y="1474466"/>
          <a:ext cx="4059069" cy="3257503"/>
        </p:xfrm>
        <a:graphic>
          <a:graphicData uri="http://schemas.openxmlformats.org/drawingml/2006/chart">
            <c:chart xmlns:c="http://schemas.openxmlformats.org/drawingml/2006/chart" xmlns:r="http://schemas.openxmlformats.org/officeDocument/2006/relationships" r:id="rId3"/>
          </a:graphicData>
        </a:graphic>
      </p:graphicFrame>
      <p:cxnSp>
        <p:nvCxnSpPr>
          <p:cNvPr id="355" name="Elbow Connector 17">
            <a:extLst>
              <a:ext uri="{FF2B5EF4-FFF2-40B4-BE49-F238E27FC236}">
                <a16:creationId xmlns:a16="http://schemas.microsoft.com/office/drawing/2014/main" id="{E820044F-ECFE-4F92-AE13-692FC2734CF8}"/>
              </a:ext>
            </a:extLst>
          </p:cNvPr>
          <p:cNvCxnSpPr>
            <a:cxnSpLocks/>
          </p:cNvCxnSpPr>
          <p:nvPr/>
        </p:nvCxnSpPr>
        <p:spPr>
          <a:xfrm flipV="1">
            <a:off x="7006107" y="1476659"/>
            <a:ext cx="3562222" cy="1202147"/>
          </a:xfrm>
          <a:prstGeom prst="bentConnector3">
            <a:avLst>
              <a:gd name="adj1" fmla="val 28308"/>
            </a:avLst>
          </a:prstGeom>
          <a:ln w="15875">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nvGrpSpPr>
          <p:cNvPr id="356" name="Group 4">
            <a:extLst>
              <a:ext uri="{FF2B5EF4-FFF2-40B4-BE49-F238E27FC236}">
                <a16:creationId xmlns:a16="http://schemas.microsoft.com/office/drawing/2014/main" id="{DEA4FFAB-38D4-40E6-9A5A-DA88156CA6D4}"/>
              </a:ext>
            </a:extLst>
          </p:cNvPr>
          <p:cNvGrpSpPr/>
          <p:nvPr/>
        </p:nvGrpSpPr>
        <p:grpSpPr>
          <a:xfrm>
            <a:off x="7773795" y="1590490"/>
            <a:ext cx="2719693" cy="436426"/>
            <a:chOff x="6095245" y="1904021"/>
            <a:chExt cx="1862913" cy="436426"/>
          </a:xfrm>
        </p:grpSpPr>
        <p:sp>
          <p:nvSpPr>
            <p:cNvPr id="357" name="TextBox 356">
              <a:extLst>
                <a:ext uri="{FF2B5EF4-FFF2-40B4-BE49-F238E27FC236}">
                  <a16:creationId xmlns:a16="http://schemas.microsoft.com/office/drawing/2014/main" id="{12F1E6BF-9162-4ABA-9118-02849FE2A7DD}"/>
                </a:ext>
              </a:extLst>
            </p:cNvPr>
            <p:cNvSpPr txBox="1"/>
            <p:nvPr/>
          </p:nvSpPr>
          <p:spPr>
            <a:xfrm>
              <a:off x="6095245" y="2001893"/>
              <a:ext cx="1862913" cy="338554"/>
            </a:xfrm>
            <a:prstGeom prst="rect">
              <a:avLst/>
            </a:prstGeom>
            <a:noFill/>
          </p:spPr>
          <p:txBody>
            <a:bodyPr wrap="square" lIns="108000" rIns="108000" rtlCol="0">
              <a:spAutoFit/>
            </a:bodyPr>
            <a:lstStyle/>
            <a:p>
              <a:pPr algn="r" eaLnBrk="0" fontAlgn="base" hangingPunct="0">
                <a:spcBef>
                  <a:spcPct val="0"/>
                </a:spcBef>
                <a:spcAft>
                  <a:spcPct val="0"/>
                </a:spcAft>
              </a:pPr>
              <a:r>
                <a:rPr lang="mn-MN" altLang="ko-KR" sz="1600" b="1" cap="all" smtClean="0">
                  <a:solidFill>
                    <a:srgbClr val="0070C0"/>
                  </a:solidFill>
                  <a:cs typeface="Arial" pitchFamily="34" charset="0"/>
                </a:rPr>
                <a:t>Өөрчлөлт</a:t>
              </a:r>
              <a:endParaRPr lang="ko-KR" altLang="en-US" sz="1600" b="1" cap="all" dirty="0">
                <a:solidFill>
                  <a:srgbClr val="0070C0"/>
                </a:solidFill>
                <a:cs typeface="Arial" pitchFamily="34" charset="0"/>
              </a:endParaRPr>
            </a:p>
          </p:txBody>
        </p:sp>
        <p:sp>
          <p:nvSpPr>
            <p:cNvPr id="358" name="TextBox 357">
              <a:extLst>
                <a:ext uri="{FF2B5EF4-FFF2-40B4-BE49-F238E27FC236}">
                  <a16:creationId xmlns:a16="http://schemas.microsoft.com/office/drawing/2014/main" id="{5D862CC6-32D6-4AB4-B1E0-47961120CE8E}"/>
                </a:ext>
              </a:extLst>
            </p:cNvPr>
            <p:cNvSpPr txBox="1"/>
            <p:nvPr/>
          </p:nvSpPr>
          <p:spPr>
            <a:xfrm>
              <a:off x="6442188" y="1904021"/>
              <a:ext cx="1470534" cy="369332"/>
            </a:xfrm>
            <a:prstGeom prst="rect">
              <a:avLst/>
            </a:prstGeom>
            <a:noFill/>
          </p:spPr>
          <p:txBody>
            <a:bodyPr wrap="square" rtlCol="0">
              <a:spAutoFit/>
            </a:bodyPr>
            <a:lstStyle/>
            <a:p>
              <a:pPr algn="r" eaLnBrk="0" fontAlgn="base" hangingPunct="0">
                <a:spcBef>
                  <a:spcPct val="0"/>
                </a:spcBef>
                <a:spcAft>
                  <a:spcPct val="0"/>
                </a:spcAft>
              </a:pPr>
              <a:endParaRPr lang="ko-KR" altLang="en-US" dirty="0">
                <a:solidFill>
                  <a:srgbClr val="000000">
                    <a:lumMod val="75000"/>
                    <a:lumOff val="25000"/>
                  </a:srgbClr>
                </a:solidFill>
                <a:cs typeface="Arial" pitchFamily="34" charset="0"/>
              </a:endParaRPr>
            </a:p>
          </p:txBody>
        </p:sp>
      </p:grpSp>
      <p:cxnSp>
        <p:nvCxnSpPr>
          <p:cNvPr id="363" name="Elbow Connector 26">
            <a:extLst>
              <a:ext uri="{FF2B5EF4-FFF2-40B4-BE49-F238E27FC236}">
                <a16:creationId xmlns:a16="http://schemas.microsoft.com/office/drawing/2014/main" id="{1FEB6EA9-23F2-4D1C-A63B-1400C3C7BDEA}"/>
              </a:ext>
            </a:extLst>
          </p:cNvPr>
          <p:cNvCxnSpPr>
            <a:cxnSpLocks/>
            <a:endCxn id="364" idx="6"/>
          </p:cNvCxnSpPr>
          <p:nvPr/>
        </p:nvCxnSpPr>
        <p:spPr>
          <a:xfrm rot="10800000">
            <a:off x="1845444" y="1474466"/>
            <a:ext cx="3751462" cy="688378"/>
          </a:xfrm>
          <a:prstGeom prst="bent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64" name="Oval 27">
            <a:extLst>
              <a:ext uri="{FF2B5EF4-FFF2-40B4-BE49-F238E27FC236}">
                <a16:creationId xmlns:a16="http://schemas.microsoft.com/office/drawing/2014/main" id="{B31E78F9-486C-437C-9BB9-9980D5481429}"/>
              </a:ext>
            </a:extLst>
          </p:cNvPr>
          <p:cNvSpPr/>
          <p:nvPr/>
        </p:nvSpPr>
        <p:spPr>
          <a:xfrm>
            <a:off x="1153586" y="1128537"/>
            <a:ext cx="691858" cy="69185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ko-KR" altLang="en-US" dirty="0">
              <a:solidFill>
                <a:prstClr val="white"/>
              </a:solidFill>
            </a:endParaRPr>
          </a:p>
        </p:txBody>
      </p:sp>
      <p:grpSp>
        <p:nvGrpSpPr>
          <p:cNvPr id="365" name="Group 1">
            <a:extLst>
              <a:ext uri="{FF2B5EF4-FFF2-40B4-BE49-F238E27FC236}">
                <a16:creationId xmlns:a16="http://schemas.microsoft.com/office/drawing/2014/main" id="{C90485EE-DB5F-444A-91AB-8DF28824A7A8}"/>
              </a:ext>
            </a:extLst>
          </p:cNvPr>
          <p:cNvGrpSpPr/>
          <p:nvPr/>
        </p:nvGrpSpPr>
        <p:grpSpPr>
          <a:xfrm>
            <a:off x="1590759" y="398798"/>
            <a:ext cx="2896615" cy="1525835"/>
            <a:chOff x="1182122" y="929869"/>
            <a:chExt cx="1969794" cy="1525835"/>
          </a:xfrm>
        </p:grpSpPr>
        <p:sp>
          <p:nvSpPr>
            <p:cNvPr id="366" name="TextBox 365">
              <a:extLst>
                <a:ext uri="{FF2B5EF4-FFF2-40B4-BE49-F238E27FC236}">
                  <a16:creationId xmlns:a16="http://schemas.microsoft.com/office/drawing/2014/main" id="{1E022A6A-DD99-48C0-8C54-09FF132042A8}"/>
                </a:ext>
              </a:extLst>
            </p:cNvPr>
            <p:cNvSpPr txBox="1"/>
            <p:nvPr/>
          </p:nvSpPr>
          <p:spPr>
            <a:xfrm>
              <a:off x="1289003" y="2117150"/>
              <a:ext cx="1862913" cy="338554"/>
            </a:xfrm>
            <a:prstGeom prst="rect">
              <a:avLst/>
            </a:prstGeom>
            <a:noFill/>
          </p:spPr>
          <p:txBody>
            <a:bodyPr wrap="square" lIns="108000" rIns="108000" rtlCol="0">
              <a:spAutoFit/>
            </a:bodyPr>
            <a:lstStyle/>
            <a:p>
              <a:pPr eaLnBrk="0" fontAlgn="base" hangingPunct="0">
                <a:spcBef>
                  <a:spcPct val="0"/>
                </a:spcBef>
                <a:spcAft>
                  <a:spcPct val="0"/>
                </a:spcAft>
              </a:pPr>
              <a:r>
                <a:rPr lang="mn-MN" altLang="ko-KR" sz="1600" b="1" cap="all" smtClean="0">
                  <a:solidFill>
                    <a:srgbClr val="FF0000"/>
                  </a:solidFill>
                  <a:cs typeface="Arial" pitchFamily="34" charset="0"/>
                </a:rPr>
                <a:t>Өөрчлөлт</a:t>
              </a:r>
              <a:r>
                <a:rPr lang="mn-MN" altLang="ko-KR" sz="1600" b="1" smtClean="0">
                  <a:solidFill>
                    <a:srgbClr val="FF0000"/>
                  </a:solidFill>
                  <a:cs typeface="Arial" pitchFamily="34" charset="0"/>
                </a:rPr>
                <a:t> </a:t>
              </a:r>
              <a:endParaRPr lang="ko-KR" altLang="en-US" sz="1600" b="1" dirty="0">
                <a:solidFill>
                  <a:srgbClr val="FF0000"/>
                </a:solidFill>
                <a:cs typeface="Arial" pitchFamily="34" charset="0"/>
              </a:endParaRPr>
            </a:p>
          </p:txBody>
        </p:sp>
        <p:sp>
          <p:nvSpPr>
            <p:cNvPr id="367" name="TextBox 366">
              <a:extLst>
                <a:ext uri="{FF2B5EF4-FFF2-40B4-BE49-F238E27FC236}">
                  <a16:creationId xmlns:a16="http://schemas.microsoft.com/office/drawing/2014/main" id="{D69D0B73-EAF3-43A8-A830-70375342A13B}"/>
                </a:ext>
              </a:extLst>
            </p:cNvPr>
            <p:cNvSpPr txBox="1"/>
            <p:nvPr/>
          </p:nvSpPr>
          <p:spPr>
            <a:xfrm>
              <a:off x="1182122" y="929869"/>
              <a:ext cx="1397938" cy="830997"/>
            </a:xfrm>
            <a:prstGeom prst="rect">
              <a:avLst/>
            </a:prstGeom>
            <a:noFill/>
          </p:spPr>
          <p:txBody>
            <a:bodyPr wrap="square" rtlCol="0">
              <a:spAutoFit/>
            </a:bodyPr>
            <a:lstStyle/>
            <a:p>
              <a:pPr algn="r" eaLnBrk="0" fontAlgn="base" hangingPunct="0">
                <a:spcBef>
                  <a:spcPct val="0"/>
                </a:spcBef>
                <a:spcAft>
                  <a:spcPct val="0"/>
                </a:spcAft>
              </a:pPr>
              <a:r>
                <a:rPr lang="mn-MN" altLang="ko-KR" sz="1600" b="1" dirty="0">
                  <a:solidFill>
                    <a:srgbClr val="FF0000"/>
                  </a:solidFill>
                  <a:cs typeface="Arial" pitchFamily="34" charset="0"/>
                </a:rPr>
                <a:t>Гэрээ</a:t>
              </a:r>
              <a:r>
                <a:rPr lang="mn-MN" altLang="ko-KR" sz="1600" b="1">
                  <a:solidFill>
                    <a:srgbClr val="FF0000"/>
                  </a:solidFill>
                  <a:cs typeface="Arial" pitchFamily="34" charset="0"/>
                </a:rPr>
                <a:t>, </a:t>
              </a:r>
              <a:r>
                <a:rPr lang="mn-MN" altLang="ko-KR" sz="1600" b="1" smtClean="0">
                  <a:solidFill>
                    <a:srgbClr val="FF0000"/>
                  </a:solidFill>
                  <a:cs typeface="Arial" pitchFamily="34" charset="0"/>
                </a:rPr>
                <a:t>конвенци, </a:t>
              </a:r>
              <a:endParaRPr lang="mn-MN" altLang="ko-KR" sz="1600" b="1" dirty="0">
                <a:solidFill>
                  <a:srgbClr val="FF0000"/>
                </a:solidFill>
                <a:cs typeface="Arial" pitchFamily="34" charset="0"/>
              </a:endParaRPr>
            </a:p>
            <a:p>
              <a:pPr algn="r" eaLnBrk="0" fontAlgn="base" hangingPunct="0">
                <a:spcBef>
                  <a:spcPct val="0"/>
                </a:spcBef>
                <a:spcAft>
                  <a:spcPct val="0"/>
                </a:spcAft>
              </a:pPr>
              <a:r>
                <a:rPr lang="mn-MN" altLang="ko-KR" sz="1600" b="1" dirty="0">
                  <a:solidFill>
                    <a:srgbClr val="FF0000"/>
                  </a:solidFill>
                  <a:cs typeface="Arial" pitchFamily="34" charset="0"/>
                </a:rPr>
                <a:t>дагуу </a:t>
              </a:r>
              <a:r>
                <a:rPr lang="mn-MN" altLang="ko-KR" sz="1600" b="1" dirty="0" smtClean="0">
                  <a:solidFill>
                    <a:srgbClr val="FF0000"/>
                  </a:solidFill>
                  <a:cs typeface="Arial" pitchFamily="34" charset="0"/>
                </a:rPr>
                <a:t>орж байгаа өөрчлөлт</a:t>
              </a:r>
              <a:endParaRPr lang="ko-KR" altLang="en-US" sz="1600" b="1" dirty="0">
                <a:solidFill>
                  <a:srgbClr val="FF0000"/>
                </a:solidFill>
                <a:cs typeface="Arial" pitchFamily="34" charset="0"/>
              </a:endParaRPr>
            </a:p>
          </p:txBody>
        </p:sp>
      </p:grpSp>
      <p:sp>
        <p:nvSpPr>
          <p:cNvPr id="378" name="Isosceles Triangle 51">
            <a:extLst>
              <a:ext uri="{FF2B5EF4-FFF2-40B4-BE49-F238E27FC236}">
                <a16:creationId xmlns:a16="http://schemas.microsoft.com/office/drawing/2014/main" id="{C64EC41C-283F-41B1-A214-EE71D143C70F}"/>
              </a:ext>
            </a:extLst>
          </p:cNvPr>
          <p:cNvSpPr/>
          <p:nvPr/>
        </p:nvSpPr>
        <p:spPr>
          <a:xfrm>
            <a:off x="1338808" y="1352355"/>
            <a:ext cx="333042" cy="244221"/>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base">
              <a:spcBef>
                <a:spcPct val="0"/>
              </a:spcBef>
              <a:spcAft>
                <a:spcPct val="0"/>
              </a:spcAft>
            </a:pPr>
            <a:endParaRPr lang="ko-KR" altLang="en-US" dirty="0">
              <a:solidFill>
                <a:prstClr val="white"/>
              </a:solidFill>
            </a:endParaRPr>
          </a:p>
        </p:txBody>
      </p:sp>
      <p:sp>
        <p:nvSpPr>
          <p:cNvPr id="380" name="Frame 17">
            <a:extLst>
              <a:ext uri="{FF2B5EF4-FFF2-40B4-BE49-F238E27FC236}">
                <a16:creationId xmlns:a16="http://schemas.microsoft.com/office/drawing/2014/main" id="{EB5FCB5C-CBBF-4EA2-8DFD-478B679E344A}"/>
              </a:ext>
            </a:extLst>
          </p:cNvPr>
          <p:cNvSpPr/>
          <p:nvPr/>
        </p:nvSpPr>
        <p:spPr>
          <a:xfrm>
            <a:off x="1132120" y="5431495"/>
            <a:ext cx="318434" cy="318434"/>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base">
              <a:spcBef>
                <a:spcPct val="0"/>
              </a:spcBef>
              <a:spcAft>
                <a:spcPct val="0"/>
              </a:spcAft>
            </a:pPr>
            <a:endParaRPr lang="ko-KR" altLang="en-US" dirty="0">
              <a:solidFill>
                <a:srgbClr val="000000"/>
              </a:solidFill>
            </a:endParaRPr>
          </a:p>
        </p:txBody>
      </p:sp>
      <p:sp>
        <p:nvSpPr>
          <p:cNvPr id="381" name="Rectangle 130">
            <a:extLst>
              <a:ext uri="{FF2B5EF4-FFF2-40B4-BE49-F238E27FC236}">
                <a16:creationId xmlns:a16="http://schemas.microsoft.com/office/drawing/2014/main" id="{8FF66334-B140-42BE-A5B1-CDFCADE09C9F}"/>
              </a:ext>
            </a:extLst>
          </p:cNvPr>
          <p:cNvSpPr/>
          <p:nvPr/>
        </p:nvSpPr>
        <p:spPr>
          <a:xfrm>
            <a:off x="10724208" y="5431495"/>
            <a:ext cx="351990" cy="35358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base">
              <a:spcBef>
                <a:spcPct val="0"/>
              </a:spcBef>
              <a:spcAft>
                <a:spcPct val="0"/>
              </a:spcAft>
            </a:pPr>
            <a:endParaRPr lang="ko-KR" altLang="en-US" dirty="0">
              <a:solidFill>
                <a:srgbClr val="000000"/>
              </a:solidFill>
            </a:endParaRPr>
          </a:p>
        </p:txBody>
      </p:sp>
      <p:sp>
        <p:nvSpPr>
          <p:cNvPr id="382" name="Rounded Rectangle 7">
            <a:extLst>
              <a:ext uri="{FF2B5EF4-FFF2-40B4-BE49-F238E27FC236}">
                <a16:creationId xmlns:a16="http://schemas.microsoft.com/office/drawing/2014/main" id="{45E4B67C-13A7-4208-A687-BD8DEC3018B5}"/>
              </a:ext>
            </a:extLst>
          </p:cNvPr>
          <p:cNvSpPr/>
          <p:nvPr/>
        </p:nvSpPr>
        <p:spPr>
          <a:xfrm>
            <a:off x="10690999" y="1343864"/>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fontAlgn="base">
              <a:spcBef>
                <a:spcPct val="0"/>
              </a:spcBef>
              <a:spcAft>
                <a:spcPct val="0"/>
              </a:spcAft>
            </a:pPr>
            <a:endParaRPr lang="ko-KR" altLang="en-US" dirty="0">
              <a:solidFill>
                <a:prstClr val="white"/>
              </a:solidFill>
            </a:endParaRPr>
          </a:p>
        </p:txBody>
      </p:sp>
      <p:pic>
        <p:nvPicPr>
          <p:cNvPr id="19" name="Picture 4" descr="http://resources.eagle.mn/www/images/2013/7/9168b89c721fad49bcde0d3db6b9dc44/4hd2s9osgvll4rpngd7mrbjn2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60" y="72194"/>
            <a:ext cx="862171" cy="78827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775869" y="278657"/>
            <a:ext cx="3267306" cy="830997"/>
          </a:xfrm>
          <a:prstGeom prst="rect">
            <a:avLst/>
          </a:prstGeom>
        </p:spPr>
        <p:txBody>
          <a:bodyPr wrap="square">
            <a:spAutoFit/>
          </a:bodyPr>
          <a:lstStyle/>
          <a:p>
            <a:pPr algn="r" eaLnBrk="0" fontAlgn="base" hangingPunct="0">
              <a:spcBef>
                <a:spcPct val="0"/>
              </a:spcBef>
              <a:spcAft>
                <a:spcPct val="0"/>
              </a:spcAft>
            </a:pPr>
            <a:r>
              <a:rPr lang="mn-MN" altLang="ko-KR" sz="1600" b="1" dirty="0" smtClean="0">
                <a:solidFill>
                  <a:srgbClr val="0070C0"/>
                </a:solidFill>
                <a:cs typeface="Arial" pitchFamily="34" charset="0"/>
              </a:rPr>
              <a:t>Үндэсний хууль </a:t>
            </a:r>
            <a:r>
              <a:rPr lang="mn-MN" altLang="ko-KR" sz="1600" b="1" smtClean="0">
                <a:solidFill>
                  <a:srgbClr val="0070C0"/>
                </a:solidFill>
                <a:cs typeface="Arial" pitchFamily="34" charset="0"/>
              </a:rPr>
              <a:t>тогтоомжид уялдуулах хэрэгцээ </a:t>
            </a:r>
            <a:r>
              <a:rPr lang="mn-MN" altLang="ko-KR" sz="1600" b="1" dirty="0">
                <a:solidFill>
                  <a:srgbClr val="0070C0"/>
                </a:solidFill>
                <a:cs typeface="Arial" pitchFamily="34" charset="0"/>
              </a:rPr>
              <a:t>шаардлага</a:t>
            </a:r>
            <a:endParaRPr lang="ko-KR" altLang="en-US" sz="1600" b="1" dirty="0">
              <a:solidFill>
                <a:srgbClr val="0070C0"/>
              </a:solidFill>
              <a:cs typeface="Arial" pitchFamily="34" charset="0"/>
            </a:endParaRPr>
          </a:p>
        </p:txBody>
      </p:sp>
      <p:sp>
        <p:nvSpPr>
          <p:cNvPr id="4" name="Rectangle 3"/>
          <p:cNvSpPr/>
          <p:nvPr/>
        </p:nvSpPr>
        <p:spPr>
          <a:xfrm>
            <a:off x="240989" y="2162844"/>
            <a:ext cx="4323150" cy="1631216"/>
          </a:xfrm>
          <a:prstGeom prst="rect">
            <a:avLst/>
          </a:prstGeom>
        </p:spPr>
        <p:txBody>
          <a:bodyPr wrap="square">
            <a:spAutoFit/>
          </a:bodyPr>
          <a:lstStyle/>
          <a:p>
            <a:pPr marL="171450" indent="-171450" eaLnBrk="0" fontAlgn="base" hangingPunct="0">
              <a:spcBef>
                <a:spcPct val="0"/>
              </a:spcBef>
              <a:spcAft>
                <a:spcPct val="0"/>
              </a:spcAft>
              <a:buFont typeface="Wingdings" pitchFamily="2" charset="2"/>
              <a:buChar char="ü"/>
            </a:pPr>
            <a:r>
              <a:rPr lang="mn-MN" sz="2000" b="1">
                <a:solidFill>
                  <a:srgbClr val="FF0000"/>
                </a:solidFill>
                <a:cs typeface="Arial" pitchFamily="34" charset="0"/>
              </a:rPr>
              <a:t>Худалдааг хөнгөвчлөх</a:t>
            </a:r>
            <a:r>
              <a:rPr lang="en-US" sz="2000" b="1">
                <a:solidFill>
                  <a:srgbClr val="FF0000"/>
                </a:solidFill>
                <a:cs typeface="Arial" pitchFamily="34" charset="0"/>
              </a:rPr>
              <a:t> </a:t>
            </a:r>
            <a:r>
              <a:rPr lang="mn-MN" sz="2000" b="1">
                <a:solidFill>
                  <a:srgbClr val="FF0000"/>
                </a:solidFill>
                <a:cs typeface="Arial" pitchFamily="34" charset="0"/>
              </a:rPr>
              <a:t>хэлэлцээр</a:t>
            </a:r>
            <a:r>
              <a:rPr lang="en-US" sz="2000" b="1">
                <a:solidFill>
                  <a:srgbClr val="FF0000"/>
                </a:solidFill>
                <a:cs typeface="Arial" pitchFamily="34" charset="0"/>
              </a:rPr>
              <a:t> </a:t>
            </a:r>
            <a:r>
              <a:rPr lang="mn-MN" sz="2000" b="1" smtClean="0">
                <a:solidFill>
                  <a:srgbClr val="FF0000"/>
                </a:solidFill>
                <a:cs typeface="Arial" pitchFamily="34" charset="0"/>
              </a:rPr>
              <a:t>Киотогийн конвенц</a:t>
            </a:r>
            <a:r>
              <a:rPr lang="en-US" sz="2000" b="1" smtClean="0">
                <a:solidFill>
                  <a:srgbClr val="FF0000"/>
                </a:solidFill>
                <a:cs typeface="Arial" pitchFamily="34" charset="0"/>
              </a:rPr>
              <a:t> </a:t>
            </a:r>
            <a:endParaRPr lang="mn-MN" sz="2000" b="1" smtClean="0">
              <a:solidFill>
                <a:srgbClr val="FF0000"/>
              </a:solidFill>
              <a:cs typeface="Arial" pitchFamily="34" charset="0"/>
            </a:endParaRPr>
          </a:p>
          <a:p>
            <a:pPr marL="171450" indent="-171450" eaLnBrk="0" fontAlgn="base" hangingPunct="0">
              <a:spcBef>
                <a:spcPct val="0"/>
              </a:spcBef>
              <a:spcAft>
                <a:spcPct val="0"/>
              </a:spcAft>
              <a:buFont typeface="Wingdings" pitchFamily="2" charset="2"/>
              <a:buChar char="ü"/>
            </a:pPr>
            <a:r>
              <a:rPr lang="mn-MN" sz="2000" b="1" smtClean="0">
                <a:solidFill>
                  <a:srgbClr val="FF0000"/>
                </a:solidFill>
                <a:cs typeface="Arial" pitchFamily="34" charset="0"/>
              </a:rPr>
              <a:t>Дэлхийн </a:t>
            </a:r>
            <a:r>
              <a:rPr lang="mn-MN" sz="2000" b="1" dirty="0" smtClean="0">
                <a:solidFill>
                  <a:srgbClr val="FF0000"/>
                </a:solidFill>
                <a:cs typeface="Arial" pitchFamily="34" charset="0"/>
              </a:rPr>
              <a:t>шуудангийн</a:t>
            </a:r>
            <a:r>
              <a:rPr lang="en-US" sz="2000" b="1" dirty="0" smtClean="0">
                <a:solidFill>
                  <a:srgbClr val="FF0000"/>
                </a:solidFill>
                <a:cs typeface="Arial" pitchFamily="34" charset="0"/>
              </a:rPr>
              <a:t> </a:t>
            </a:r>
            <a:r>
              <a:rPr lang="mn-MN" sz="2000" b="1" smtClean="0">
                <a:solidFill>
                  <a:srgbClr val="FF0000"/>
                </a:solidFill>
                <a:cs typeface="Arial" pitchFamily="34" charset="0"/>
              </a:rPr>
              <a:t>конвенц</a:t>
            </a:r>
            <a:r>
              <a:rPr lang="en-US" sz="2000" b="1" smtClean="0">
                <a:solidFill>
                  <a:srgbClr val="FF0000"/>
                </a:solidFill>
                <a:cs typeface="Arial" pitchFamily="34" charset="0"/>
              </a:rPr>
              <a:t> </a:t>
            </a:r>
            <a:endParaRPr lang="mn-MN" sz="2000" b="1" smtClean="0">
              <a:solidFill>
                <a:srgbClr val="FF0000"/>
              </a:solidFill>
              <a:cs typeface="Arial" pitchFamily="34" charset="0"/>
            </a:endParaRPr>
          </a:p>
          <a:p>
            <a:pPr marL="171450" indent="-171450" eaLnBrk="0" fontAlgn="base" hangingPunct="0">
              <a:spcBef>
                <a:spcPct val="0"/>
              </a:spcBef>
              <a:spcAft>
                <a:spcPct val="0"/>
              </a:spcAft>
              <a:buFont typeface="Wingdings" pitchFamily="2" charset="2"/>
              <a:buChar char="ü"/>
            </a:pPr>
            <a:r>
              <a:rPr lang="en-US" sz="2000" b="1" smtClean="0">
                <a:solidFill>
                  <a:srgbClr val="FF0000"/>
                </a:solidFill>
                <a:cs typeface="Arial" pitchFamily="34" charset="0"/>
              </a:rPr>
              <a:t>TRIPS</a:t>
            </a:r>
            <a:r>
              <a:rPr lang="mn-MN" sz="2000" b="1" dirty="0" smtClean="0">
                <a:solidFill>
                  <a:srgbClr val="FF0000"/>
                </a:solidFill>
                <a:cs typeface="Arial" pitchFamily="34" charset="0"/>
              </a:rPr>
              <a:t>,</a:t>
            </a:r>
            <a:r>
              <a:rPr lang="en-US" sz="2000" b="1" dirty="0" smtClean="0">
                <a:solidFill>
                  <a:srgbClr val="FF0000"/>
                </a:solidFill>
                <a:cs typeface="Arial" pitchFamily="34" charset="0"/>
              </a:rPr>
              <a:t> </a:t>
            </a:r>
            <a:r>
              <a:rPr lang="mn-MN" sz="2000" b="1" dirty="0">
                <a:solidFill>
                  <a:srgbClr val="FF0000"/>
                </a:solidFill>
                <a:cs typeface="Arial" pitchFamily="34" charset="0"/>
              </a:rPr>
              <a:t>О</a:t>
            </a:r>
            <a:r>
              <a:rPr lang="mn-MN" sz="2000" b="1" dirty="0" smtClean="0">
                <a:solidFill>
                  <a:srgbClr val="FF0000"/>
                </a:solidFill>
                <a:cs typeface="Arial" pitchFamily="34" charset="0"/>
              </a:rPr>
              <a:t>юуны </a:t>
            </a:r>
            <a:r>
              <a:rPr lang="mn-MN" sz="2000" b="1" smtClean="0">
                <a:solidFill>
                  <a:srgbClr val="FF0000"/>
                </a:solidFill>
                <a:cs typeface="Arial" pitchFamily="34" charset="0"/>
              </a:rPr>
              <a:t>өмчийн конвенц</a:t>
            </a:r>
            <a:endParaRPr lang="en-US" sz="2000" b="1" dirty="0" smtClean="0">
              <a:solidFill>
                <a:srgbClr val="FF0000"/>
              </a:solidFill>
              <a:cs typeface="Arial" pitchFamily="34" charset="0"/>
            </a:endParaRPr>
          </a:p>
        </p:txBody>
      </p:sp>
      <p:graphicFrame>
        <p:nvGraphicFramePr>
          <p:cNvPr id="10" name="Diagram 9"/>
          <p:cNvGraphicFramePr/>
          <p:nvPr>
            <p:extLst/>
          </p:nvPr>
        </p:nvGraphicFramePr>
        <p:xfrm>
          <a:off x="8051520" y="2021100"/>
          <a:ext cx="4060232" cy="270479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36" name="Picture 35"/>
          <p:cNvPicPr>
            <a:picLocks noChangeAspect="1"/>
          </p:cNvPicPr>
          <p:nvPr/>
        </p:nvPicPr>
        <p:blipFill>
          <a:blip r:embed="rId10" cstate="print"/>
          <a:stretch>
            <a:fillRect/>
          </a:stretch>
        </p:blipFill>
        <p:spPr>
          <a:xfrm>
            <a:off x="3117651" y="4454210"/>
            <a:ext cx="1494328" cy="1712754"/>
          </a:xfrm>
          <a:prstGeom prst="rect">
            <a:avLst/>
          </a:prstGeom>
        </p:spPr>
      </p:pic>
      <p:pic>
        <p:nvPicPr>
          <p:cNvPr id="37" name="Picture 36"/>
          <p:cNvPicPr/>
          <p:nvPr/>
        </p:nvPicPr>
        <p:blipFill rotWithShape="1">
          <a:blip r:embed="rId11" cstate="print">
            <a:extLst>
              <a:ext uri="{28A0092B-C50C-407E-A947-70E740481C1C}">
                <a14:useLocalDpi xmlns:a14="http://schemas.microsoft.com/office/drawing/2010/main" val="0"/>
              </a:ext>
            </a:extLst>
          </a:blip>
          <a:srcRect r="32149" b="29661"/>
          <a:stretch/>
        </p:blipFill>
        <p:spPr bwMode="auto">
          <a:xfrm>
            <a:off x="475101" y="4553497"/>
            <a:ext cx="1404221" cy="1755995"/>
          </a:xfrm>
          <a:prstGeom prst="rect">
            <a:avLst/>
          </a:prstGeom>
          <a:noFill/>
          <a:ln>
            <a:noFill/>
          </a:ln>
          <a:extLst>
            <a:ext uri="{53640926-AAD7-44D8-BBD7-CCE9431645EC}">
              <a14:shadowObscured xmlns:a14="http://schemas.microsoft.com/office/drawing/2010/main"/>
            </a:ext>
          </a:extLst>
        </p:spPr>
      </p:pic>
      <p:sp>
        <p:nvSpPr>
          <p:cNvPr id="39" name="TextBox 38">
            <a:extLst>
              <a:ext uri="{FF2B5EF4-FFF2-40B4-BE49-F238E27FC236}">
                <a16:creationId xmlns:a16="http://schemas.microsoft.com/office/drawing/2014/main" id="{84178B73-BB8A-4A88-B9C7-E8F2F4426F0F}"/>
              </a:ext>
            </a:extLst>
          </p:cNvPr>
          <p:cNvSpPr txBox="1"/>
          <p:nvPr/>
        </p:nvSpPr>
        <p:spPr>
          <a:xfrm>
            <a:off x="738864" y="3968722"/>
            <a:ext cx="3253587" cy="584775"/>
          </a:xfrm>
          <a:prstGeom prst="rect">
            <a:avLst/>
          </a:prstGeom>
          <a:noFill/>
        </p:spPr>
        <p:txBody>
          <a:bodyPr wrap="square" rtlCol="0">
            <a:spAutoFit/>
          </a:bodyPr>
          <a:lstStyle/>
          <a:p>
            <a:pPr algn="ctr" eaLnBrk="0" fontAlgn="base" hangingPunct="0">
              <a:spcBef>
                <a:spcPct val="0"/>
              </a:spcBef>
              <a:spcAft>
                <a:spcPct val="0"/>
              </a:spcAft>
            </a:pPr>
            <a:r>
              <a:rPr lang="mn-MN" altLang="ko-KR" sz="1600" b="1" i="1" dirty="0" smtClean="0">
                <a:solidFill>
                  <a:prstClr val="black"/>
                </a:solidFill>
                <a:cs typeface="Arial" pitchFamily="34" charset="0"/>
              </a:rPr>
              <a:t>2017.09.27-нд СЯ, ХЗДХЯ-аар үзэл баримтлал батлагдсан </a:t>
            </a:r>
            <a:endParaRPr lang="ko-KR" altLang="en-US" sz="1600" b="1" i="1" dirty="0">
              <a:solidFill>
                <a:prstClr val="black"/>
              </a:solidFill>
              <a:cs typeface="Arial" pitchFamily="34" charset="0"/>
            </a:endParaRPr>
          </a:p>
        </p:txBody>
      </p:sp>
      <p:sp>
        <p:nvSpPr>
          <p:cNvPr id="40" name="Rectangle 39"/>
          <p:cNvSpPr/>
          <p:nvPr/>
        </p:nvSpPr>
        <p:spPr>
          <a:xfrm>
            <a:off x="6895509" y="5735539"/>
            <a:ext cx="3783418" cy="830997"/>
          </a:xfrm>
          <a:prstGeom prst="rect">
            <a:avLst/>
          </a:prstGeom>
          <a:solidFill>
            <a:srgbClr val="7030A0"/>
          </a:solid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eaLnBrk="0" fontAlgn="base" hangingPunct="0">
              <a:spcBef>
                <a:spcPct val="0"/>
              </a:spcBef>
              <a:spcAft>
                <a:spcPct val="0"/>
              </a:spcAft>
            </a:pPr>
            <a:r>
              <a:rPr lang="mn-MN" sz="1600" b="1" smtClean="0">
                <a:solidFill>
                  <a:schemeClr val="bg1"/>
                </a:solidFill>
              </a:rPr>
              <a:t>2008 </a:t>
            </a:r>
            <a:r>
              <a:rPr lang="mn-MN" sz="1600" b="1" dirty="0" smtClean="0">
                <a:solidFill>
                  <a:schemeClr val="bg1"/>
                </a:solidFill>
              </a:rPr>
              <a:t>онд батлагдсанаас хойш 10 удаагийн хуулиар нийт 43 өөрчлөлт орсон</a:t>
            </a:r>
            <a:r>
              <a:rPr lang="mn-MN" sz="1600" dirty="0" smtClean="0">
                <a:solidFill>
                  <a:schemeClr val="bg1"/>
                </a:solidFill>
              </a:rPr>
              <a:t>. </a:t>
            </a:r>
            <a:endParaRPr lang="en-US" sz="1600" dirty="0">
              <a:solidFill>
                <a:schemeClr val="bg1"/>
              </a:solidFill>
            </a:endParaRPr>
          </a:p>
        </p:txBody>
      </p:sp>
      <p:sp>
        <p:nvSpPr>
          <p:cNvPr id="5" name="Rectangle 4"/>
          <p:cNvSpPr/>
          <p:nvPr/>
        </p:nvSpPr>
        <p:spPr>
          <a:xfrm>
            <a:off x="5094042" y="4980128"/>
            <a:ext cx="4815068" cy="584775"/>
          </a:xfrm>
          <a:prstGeom prst="rect">
            <a:avLst/>
          </a:prstGeom>
        </p:spPr>
        <p:txBody>
          <a:bodyPr wrap="square">
            <a:spAutoFit/>
          </a:bodyPr>
          <a:lstStyle/>
          <a:p>
            <a:pPr algn="r" eaLnBrk="0" fontAlgn="base" hangingPunct="0">
              <a:spcBef>
                <a:spcPct val="0"/>
              </a:spcBef>
              <a:spcAft>
                <a:spcPct val="0"/>
              </a:spcAft>
            </a:pPr>
            <a:r>
              <a:rPr lang="mn-MN" sz="1600" b="1">
                <a:solidFill>
                  <a:srgbClr val="00B050"/>
                </a:solidFill>
              </a:rPr>
              <a:t>Байгууллагын үйл </a:t>
            </a:r>
            <a:r>
              <a:rPr lang="mn-MN" sz="1600" b="1" smtClean="0">
                <a:solidFill>
                  <a:srgbClr val="00B050"/>
                </a:solidFill>
              </a:rPr>
              <a:t>ажиллагааны практик </a:t>
            </a:r>
            <a:r>
              <a:rPr lang="mn-MN" sz="1600" b="1">
                <a:solidFill>
                  <a:srgbClr val="00B050"/>
                </a:solidFill>
              </a:rPr>
              <a:t>хэрэгцээ, шаардлагаар орж байгаа өөрчлөлт </a:t>
            </a:r>
            <a:endParaRPr lang="en-US" sz="1600" b="1">
              <a:solidFill>
                <a:srgbClr val="00B050"/>
              </a:solidFill>
            </a:endParaRPr>
          </a:p>
        </p:txBody>
      </p:sp>
      <p:cxnSp>
        <p:nvCxnSpPr>
          <p:cNvPr id="29" name="Elbow Connector 17">
            <a:extLst>
              <a:ext uri="{FF2B5EF4-FFF2-40B4-BE49-F238E27FC236}">
                <a16:creationId xmlns:a16="http://schemas.microsoft.com/office/drawing/2014/main" id="{E820044F-ECFE-4F92-AE13-692FC2734CF8}"/>
              </a:ext>
            </a:extLst>
          </p:cNvPr>
          <p:cNvCxnSpPr>
            <a:cxnSpLocks/>
          </p:cNvCxnSpPr>
          <p:nvPr/>
        </p:nvCxnSpPr>
        <p:spPr>
          <a:xfrm rot="5400000" flipH="1" flipV="1">
            <a:off x="6303235" y="4296521"/>
            <a:ext cx="777760" cy="760648"/>
          </a:xfrm>
          <a:prstGeom prst="bentConnector3">
            <a:avLst>
              <a:gd name="adj1" fmla="val 50000"/>
            </a:avLst>
          </a:prstGeom>
          <a:ln w="15875">
            <a:solidFill>
              <a:srgbClr val="00B050"/>
            </a:solidFill>
            <a:tailEnd type="non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6290309" y="4645175"/>
            <a:ext cx="1568058" cy="369332"/>
          </a:xfrm>
          <a:prstGeom prst="rect">
            <a:avLst/>
          </a:prstGeom>
        </p:spPr>
        <p:txBody>
          <a:bodyPr wrap="none">
            <a:spAutoFit/>
          </a:bodyPr>
          <a:lstStyle/>
          <a:p>
            <a:pPr eaLnBrk="0" fontAlgn="base" hangingPunct="0">
              <a:spcBef>
                <a:spcPct val="0"/>
              </a:spcBef>
              <a:spcAft>
                <a:spcPct val="0"/>
              </a:spcAft>
            </a:pPr>
            <a:r>
              <a:rPr lang="mn-MN" altLang="ko-KR" b="1" cap="all">
                <a:solidFill>
                  <a:srgbClr val="00B050"/>
                </a:solidFill>
                <a:cs typeface="Arial" pitchFamily="34" charset="0"/>
              </a:rPr>
              <a:t>Өөрчлөлт</a:t>
            </a:r>
            <a:r>
              <a:rPr lang="mn-MN" altLang="ko-KR" b="1">
                <a:solidFill>
                  <a:srgbClr val="FF0000"/>
                </a:solidFill>
                <a:cs typeface="Arial" pitchFamily="34" charset="0"/>
              </a:rPr>
              <a:t> </a:t>
            </a:r>
            <a:endParaRPr lang="ko-KR" altLang="en-US" b="1" dirty="0">
              <a:solidFill>
                <a:srgbClr val="FF0000"/>
              </a:solidFill>
              <a:cs typeface="Arial" pitchFamily="34" charset="0"/>
            </a:endParaRPr>
          </a:p>
        </p:txBody>
      </p:sp>
      <p:sp>
        <p:nvSpPr>
          <p:cNvPr id="28" name="Rectangle 27"/>
          <p:cNvSpPr/>
          <p:nvPr/>
        </p:nvSpPr>
        <p:spPr>
          <a:xfrm>
            <a:off x="3990377" y="674269"/>
            <a:ext cx="4702105" cy="707886"/>
          </a:xfrm>
          <a:prstGeom prst="rect">
            <a:avLst/>
          </a:prstGeom>
          <a:solidFill>
            <a:srgbClr val="00B0F0"/>
          </a:solidFill>
          <a:ln>
            <a:noFill/>
          </a:ln>
          <a:effectLst>
            <a:outerShdw blurRad="50800" dist="38100" dir="18900000" algn="b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wrap="square">
            <a:spAutoFit/>
          </a:bodyPr>
          <a:lstStyle/>
          <a:p>
            <a:pPr algn="ctr" eaLnBrk="0" fontAlgn="base" hangingPunct="0">
              <a:spcBef>
                <a:spcPct val="0"/>
              </a:spcBef>
              <a:spcAft>
                <a:spcPct val="0"/>
              </a:spcAft>
            </a:pPr>
            <a:r>
              <a:rPr lang="mn-MN" sz="2000" b="1" cap="all" smtClean="0">
                <a:solidFill>
                  <a:schemeClr val="bg1"/>
                </a:solidFill>
              </a:rPr>
              <a:t>Хууль шинэчилэн найруулах хэрэгцээ, шаардлага</a:t>
            </a:r>
            <a:endParaRPr lang="en-US" sz="2000" b="1" cap="all" dirty="0">
              <a:solidFill>
                <a:schemeClr val="bg1"/>
              </a:solidFill>
            </a:endParaRPr>
          </a:p>
        </p:txBody>
      </p:sp>
    </p:spTree>
    <p:extLst>
      <p:ext uri="{BB962C8B-B14F-4D97-AF65-F5344CB8AC3E}">
        <p14:creationId xmlns:p14="http://schemas.microsoft.com/office/powerpoint/2010/main" val="36583761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59156" y="380681"/>
            <a:ext cx="9454714" cy="692427"/>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Autofit/>
          </a:bodyPr>
          <a:lstStyle/>
          <a:p>
            <a:pPr fontAlgn="auto">
              <a:spcAft>
                <a:spcPts val="0"/>
              </a:spcAft>
              <a:defRPr/>
            </a:pP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000" b="1" cap="all" smtClean="0">
                <a:solidFill>
                  <a:schemeClr val="tx2"/>
                </a:solidFill>
              </a:rPr>
              <a:t/>
            </a:r>
            <a:br>
              <a:rPr lang="mn-MN" sz="2000" b="1" cap="all" smtClean="0">
                <a:solidFill>
                  <a:schemeClr val="tx2"/>
                </a:solidFill>
              </a:rPr>
            </a:br>
            <a:r>
              <a:rPr lang="mn-MN" sz="2000" b="1" cap="all">
                <a:solidFill>
                  <a:schemeClr val="tx2"/>
                </a:solidFill>
              </a:rPr>
              <a:t/>
            </a:r>
            <a:br>
              <a:rPr lang="mn-MN" sz="2000" b="1" cap="all">
                <a:solidFill>
                  <a:schemeClr val="tx2"/>
                </a:solidFill>
              </a:rPr>
            </a:br>
            <a:r>
              <a:rPr lang="mn-MN" sz="2800" b="1" cap="all" smtClean="0">
                <a:solidFill>
                  <a:schemeClr val="tx2"/>
                </a:solidFill>
                <a:latin typeface="Arial" panose="020B0604020202020204" pitchFamily="34" charset="0"/>
                <a:cs typeface="Arial" panose="020B0604020202020204" pitchFamily="34" charset="0"/>
              </a:rPr>
              <a:t>Ажлын </a:t>
            </a:r>
            <a:r>
              <a:rPr lang="mn-MN" sz="2800" b="1" cap="all">
                <a:solidFill>
                  <a:schemeClr val="tx2"/>
                </a:solidFill>
                <a:latin typeface="Arial" panose="020B0604020202020204" pitchFamily="34" charset="0"/>
                <a:cs typeface="Arial" panose="020B0604020202020204" pitchFamily="34" charset="0"/>
              </a:rPr>
              <a:t>зураг</a:t>
            </a:r>
            <a:r>
              <a:rPr lang="mn-MN" sz="2800" b="1" cap="all" smtClean="0">
                <a:solidFill>
                  <a:schemeClr val="tx2"/>
                </a:solidFill>
                <a:latin typeface="Arial" panose="020B0604020202020204" pitchFamily="34" charset="0"/>
                <a:cs typeface="Arial" panose="020B0604020202020204" pitchFamily="34" charset="0"/>
              </a:rPr>
              <a:t/>
            </a:r>
            <a:br>
              <a:rPr lang="mn-MN" sz="2800" b="1" cap="all" smtClean="0">
                <a:solidFill>
                  <a:schemeClr val="tx2"/>
                </a:solidFill>
                <a:latin typeface="Arial" panose="020B0604020202020204" pitchFamily="34" charset="0"/>
                <a:cs typeface="Arial" panose="020B0604020202020204" pitchFamily="34" charset="0"/>
              </a:rPr>
            </a:br>
            <a:r>
              <a:rPr lang="mn-MN" sz="2400" smtClean="0">
                <a:solidFill>
                  <a:schemeClr val="tx2"/>
                </a:solidFill>
                <a:latin typeface="Arial" panose="020B0604020202020204" pitchFamily="34" charset="0"/>
                <a:cs typeface="Arial" panose="020B0604020202020204" pitchFamily="34" charset="0"/>
              </a:rPr>
              <a:t>Гаалийн </a:t>
            </a:r>
            <a:r>
              <a:rPr lang="mn-MN" sz="2400">
                <a:solidFill>
                  <a:schemeClr val="tx2"/>
                </a:solidFill>
                <a:latin typeface="Arial" panose="020B0604020202020204" pitchFamily="34" charset="0"/>
                <a:cs typeface="Arial" panose="020B0604020202020204" pitchFamily="34" charset="0"/>
              </a:rPr>
              <a:t>тухай </a:t>
            </a:r>
            <a:r>
              <a:rPr lang="mn-MN" sz="2400" smtClean="0">
                <a:solidFill>
                  <a:schemeClr val="tx2"/>
                </a:solidFill>
                <a:latin typeface="Arial" panose="020B0604020202020204" pitchFamily="34" charset="0"/>
                <a:cs typeface="Arial" panose="020B0604020202020204" pitchFamily="34" charset="0"/>
              </a:rPr>
              <a:t>/шинэчилсэн найруулга/</a:t>
            </a:r>
            <a:r>
              <a:rPr lang="en-US" sz="2400" smtClean="0">
                <a:solidFill>
                  <a:schemeClr val="tx2"/>
                </a:solidFill>
                <a:latin typeface="Arial" panose="020B0604020202020204" pitchFamily="34" charset="0"/>
                <a:cs typeface="Arial" panose="020B0604020202020204" pitchFamily="34" charset="0"/>
              </a:rPr>
              <a:t> </a:t>
            </a:r>
            <a:r>
              <a:rPr lang="mn-MN" sz="2400" smtClean="0">
                <a:solidFill>
                  <a:schemeClr val="tx2"/>
                </a:solidFill>
                <a:latin typeface="Arial" panose="020B0604020202020204" pitchFamily="34" charset="0"/>
                <a:cs typeface="Arial" panose="020B0604020202020204" pitchFamily="34" charset="0"/>
              </a:rPr>
              <a:t>хуулийн төсөл </a:t>
            </a:r>
            <a:endParaRPr lang="en-US" sz="2400" cap="all" dirty="0">
              <a:solidFill>
                <a:schemeClr val="tx2"/>
              </a:solidFill>
              <a:latin typeface="Arial" panose="020B0604020202020204" pitchFamily="34" charset="0"/>
              <a:cs typeface="Arial" panose="020B0604020202020204" pitchFamily="34" charset="0"/>
            </a:endParaRPr>
          </a:p>
        </p:txBody>
      </p:sp>
      <p:sp>
        <p:nvSpPr>
          <p:cNvPr id="538" name="Rectangle 5">
            <a:extLst>
              <a:ext uri="{FF2B5EF4-FFF2-40B4-BE49-F238E27FC236}">
                <a16:creationId xmlns:a16="http://schemas.microsoft.com/office/drawing/2014/main" id="{E8DFF66D-AB46-4097-B649-6F879A8D73BB}"/>
              </a:ext>
            </a:extLst>
          </p:cNvPr>
          <p:cNvSpPr/>
          <p:nvPr/>
        </p:nvSpPr>
        <p:spPr>
          <a:xfrm>
            <a:off x="2814638" y="3925888"/>
            <a:ext cx="876032" cy="45719"/>
          </a:xfrm>
          <a:prstGeom prst="rect">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prstClr val="white"/>
              </a:solidFill>
            </a:endParaRPr>
          </a:p>
        </p:txBody>
      </p:sp>
      <p:sp>
        <p:nvSpPr>
          <p:cNvPr id="539" name="Rectangle 6">
            <a:extLst>
              <a:ext uri="{FF2B5EF4-FFF2-40B4-BE49-F238E27FC236}">
                <a16:creationId xmlns:a16="http://schemas.microsoft.com/office/drawing/2014/main" id="{8201053F-AA43-4825-A3C4-436C927721C3}"/>
              </a:ext>
            </a:extLst>
          </p:cNvPr>
          <p:cNvSpPr/>
          <p:nvPr/>
        </p:nvSpPr>
        <p:spPr>
          <a:xfrm>
            <a:off x="4737100" y="3925888"/>
            <a:ext cx="877887" cy="45719"/>
          </a:xfrm>
          <a:prstGeom prst="rect">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prstClr val="white"/>
              </a:solidFill>
            </a:endParaRPr>
          </a:p>
        </p:txBody>
      </p:sp>
      <p:sp>
        <p:nvSpPr>
          <p:cNvPr id="540" name="Rectangle 7">
            <a:extLst>
              <a:ext uri="{FF2B5EF4-FFF2-40B4-BE49-F238E27FC236}">
                <a16:creationId xmlns:a16="http://schemas.microsoft.com/office/drawing/2014/main" id="{3A093292-1B90-4C6E-9BB3-CC9E3881914F}"/>
              </a:ext>
            </a:extLst>
          </p:cNvPr>
          <p:cNvSpPr/>
          <p:nvPr/>
        </p:nvSpPr>
        <p:spPr>
          <a:xfrm>
            <a:off x="6659563" y="3925888"/>
            <a:ext cx="970229" cy="52177"/>
          </a:xfrm>
          <a:prstGeom prst="rect">
            <a:avLst/>
          </a:prstGeom>
          <a:solidFill>
            <a:schemeClr val="accent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prstClr val="white"/>
              </a:solidFill>
            </a:endParaRPr>
          </a:p>
        </p:txBody>
      </p:sp>
      <p:sp>
        <p:nvSpPr>
          <p:cNvPr id="541" name="Rectangle 8">
            <a:extLst>
              <a:ext uri="{FF2B5EF4-FFF2-40B4-BE49-F238E27FC236}">
                <a16:creationId xmlns:a16="http://schemas.microsoft.com/office/drawing/2014/main" id="{FDC9FA39-67A4-413A-9B8A-269FAEB6283A}"/>
              </a:ext>
            </a:extLst>
          </p:cNvPr>
          <p:cNvSpPr/>
          <p:nvPr/>
        </p:nvSpPr>
        <p:spPr>
          <a:xfrm>
            <a:off x="8679131" y="3932346"/>
            <a:ext cx="834757" cy="45719"/>
          </a:xfrm>
          <a:prstGeom prst="rect">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prstClr val="white"/>
              </a:solidFill>
            </a:endParaRPr>
          </a:p>
        </p:txBody>
      </p:sp>
      <p:grpSp>
        <p:nvGrpSpPr>
          <p:cNvPr id="30729" name="그룹 541"/>
          <p:cNvGrpSpPr>
            <a:grpSpLocks/>
          </p:cNvGrpSpPr>
          <p:nvPr/>
        </p:nvGrpSpPr>
        <p:grpSpPr bwMode="auto">
          <a:xfrm>
            <a:off x="1772071" y="3425825"/>
            <a:ext cx="1049338" cy="1008063"/>
            <a:chOff x="2186592" y="3408140"/>
            <a:chExt cx="1008112" cy="1008112"/>
          </a:xfrm>
          <a:scene3d>
            <a:camera prst="orthographicFront">
              <a:rot lat="0" lon="0" rev="0"/>
            </a:camera>
            <a:lightRig rig="balanced" dir="t">
              <a:rot lat="0" lon="0" rev="8700000"/>
            </a:lightRig>
          </a:scene3d>
        </p:grpSpPr>
        <p:sp>
          <p:nvSpPr>
            <p:cNvPr id="543" name="Oval 12">
              <a:extLst>
                <a:ext uri="{FF2B5EF4-FFF2-40B4-BE49-F238E27FC236}">
                  <a16:creationId xmlns:a16="http://schemas.microsoft.com/office/drawing/2014/main" id="{CC395A52-D05E-4CAC-8C6E-A126DC6E068A}"/>
                </a:ext>
              </a:extLst>
            </p:cNvPr>
            <p:cNvSpPr/>
            <p:nvPr/>
          </p:nvSpPr>
          <p:spPr>
            <a:xfrm>
              <a:off x="2186592" y="3408140"/>
              <a:ext cx="1008112" cy="1008112"/>
            </a:xfrm>
            <a:prstGeom prst="ellipse">
              <a:avLst/>
            </a:prstGeom>
            <a:solidFill>
              <a:schemeClr val="accent1">
                <a:alpha val="60000"/>
              </a:scheme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prstClr val="white"/>
                </a:solidFill>
              </a:endParaRPr>
            </a:p>
          </p:txBody>
        </p:sp>
        <p:sp>
          <p:nvSpPr>
            <p:cNvPr id="544" name="Oval 17">
              <a:extLst>
                <a:ext uri="{FF2B5EF4-FFF2-40B4-BE49-F238E27FC236}">
                  <a16:creationId xmlns:a16="http://schemas.microsoft.com/office/drawing/2014/main" id="{C5FE1704-BF1D-46B0-B6AE-C28BF7157200}"/>
                </a:ext>
              </a:extLst>
            </p:cNvPr>
            <p:cNvSpPr/>
            <p:nvPr/>
          </p:nvSpPr>
          <p:spPr>
            <a:xfrm>
              <a:off x="2384859" y="3606588"/>
              <a:ext cx="611578" cy="611217"/>
            </a:xfrm>
            <a:prstGeom prst="ellipse">
              <a:avLst/>
            </a:prstGeom>
            <a:solidFill>
              <a:schemeClr val="accent1"/>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prstClr val="white"/>
                </a:solidFill>
              </a:endParaRPr>
            </a:p>
          </p:txBody>
        </p:sp>
        <p:sp>
          <p:nvSpPr>
            <p:cNvPr id="30765" name="직사각형 113"/>
            <p:cNvSpPr>
              <a:spLocks noChangeArrowheads="1"/>
            </p:cNvSpPr>
            <p:nvPr/>
          </p:nvSpPr>
          <p:spPr bwMode="auto">
            <a:xfrm>
              <a:off x="2275020" y="3732043"/>
              <a:ext cx="840464" cy="338554"/>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latinLnBrk="1"/>
              <a:endParaRPr lang="ko-KR" altLang="en-US" sz="1600">
                <a:solidFill>
                  <a:srgbClr val="FFFFFF"/>
                </a:solidFill>
              </a:endParaRPr>
            </a:p>
          </p:txBody>
        </p:sp>
      </p:grpSp>
      <p:grpSp>
        <p:nvGrpSpPr>
          <p:cNvPr id="30730" name="그룹 545"/>
          <p:cNvGrpSpPr>
            <a:grpSpLocks/>
          </p:cNvGrpSpPr>
          <p:nvPr/>
        </p:nvGrpSpPr>
        <p:grpSpPr bwMode="auto">
          <a:xfrm>
            <a:off x="3699296" y="3425825"/>
            <a:ext cx="1049338" cy="1008063"/>
            <a:chOff x="4206972" y="3408140"/>
            <a:chExt cx="1008112" cy="1008112"/>
          </a:xfrm>
          <a:scene3d>
            <a:camera prst="orthographicFront">
              <a:rot lat="0" lon="0" rev="0"/>
            </a:camera>
            <a:lightRig rig="balanced" dir="t">
              <a:rot lat="0" lon="0" rev="8700000"/>
            </a:lightRig>
          </a:scene3d>
        </p:grpSpPr>
        <p:sp>
          <p:nvSpPr>
            <p:cNvPr id="547" name="Oval 10">
              <a:extLst>
                <a:ext uri="{FF2B5EF4-FFF2-40B4-BE49-F238E27FC236}">
                  <a16:creationId xmlns:a16="http://schemas.microsoft.com/office/drawing/2014/main" id="{8859C8A6-BDAB-43F6-8923-5DB6C947C521}"/>
                </a:ext>
              </a:extLst>
            </p:cNvPr>
            <p:cNvSpPr/>
            <p:nvPr/>
          </p:nvSpPr>
          <p:spPr>
            <a:xfrm>
              <a:off x="4206972" y="3408140"/>
              <a:ext cx="1008112" cy="1008112"/>
            </a:xfrm>
            <a:prstGeom prst="ellipse">
              <a:avLst/>
            </a:prstGeom>
            <a:solidFill>
              <a:srgbClr val="00863D">
                <a:alpha val="60000"/>
              </a:srgb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prstClr val="white"/>
                </a:solidFill>
              </a:endParaRPr>
            </a:p>
          </p:txBody>
        </p:sp>
        <p:sp>
          <p:nvSpPr>
            <p:cNvPr id="548" name="Oval 15">
              <a:extLst>
                <a:ext uri="{FF2B5EF4-FFF2-40B4-BE49-F238E27FC236}">
                  <a16:creationId xmlns:a16="http://schemas.microsoft.com/office/drawing/2014/main" id="{CEF4B8E5-58EE-4760-A83F-FEBC005D3637}"/>
                </a:ext>
              </a:extLst>
            </p:cNvPr>
            <p:cNvSpPr/>
            <p:nvPr/>
          </p:nvSpPr>
          <p:spPr>
            <a:xfrm>
              <a:off x="4405239" y="3606588"/>
              <a:ext cx="611578" cy="611217"/>
            </a:xfrm>
            <a:prstGeom prst="ellipse">
              <a:avLst/>
            </a:prstGeom>
            <a:solidFill>
              <a:srgbClr val="00863D"/>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prstClr val="white"/>
                </a:solidFill>
              </a:endParaRPr>
            </a:p>
          </p:txBody>
        </p:sp>
      </p:grpSp>
      <p:grpSp>
        <p:nvGrpSpPr>
          <p:cNvPr id="30731" name="그룹 549"/>
          <p:cNvGrpSpPr>
            <a:grpSpLocks/>
          </p:cNvGrpSpPr>
          <p:nvPr/>
        </p:nvGrpSpPr>
        <p:grpSpPr bwMode="auto">
          <a:xfrm>
            <a:off x="5617895" y="3425825"/>
            <a:ext cx="1047750" cy="1008063"/>
            <a:chOff x="5611128" y="3408140"/>
            <a:chExt cx="1008112" cy="1008112"/>
          </a:xfrm>
          <a:scene3d>
            <a:camera prst="orthographicFront">
              <a:rot lat="0" lon="0" rev="0"/>
            </a:camera>
            <a:lightRig rig="balanced" dir="t">
              <a:rot lat="0" lon="0" rev="8700000"/>
            </a:lightRig>
          </a:scene3d>
        </p:grpSpPr>
        <p:sp>
          <p:nvSpPr>
            <p:cNvPr id="551" name="Oval 11">
              <a:extLst>
                <a:ext uri="{FF2B5EF4-FFF2-40B4-BE49-F238E27FC236}">
                  <a16:creationId xmlns:a16="http://schemas.microsoft.com/office/drawing/2014/main" id="{D25A2101-21EC-49D5-8B62-661DA2BC7EC7}"/>
                </a:ext>
              </a:extLst>
            </p:cNvPr>
            <p:cNvSpPr/>
            <p:nvPr/>
          </p:nvSpPr>
          <p:spPr>
            <a:xfrm>
              <a:off x="5611128" y="3408140"/>
              <a:ext cx="1008112" cy="1008112"/>
            </a:xfrm>
            <a:prstGeom prst="ellipse">
              <a:avLst/>
            </a:prstGeom>
            <a:solidFill>
              <a:srgbClr val="92D050">
                <a:alpha val="60000"/>
              </a:srgb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prstClr val="white"/>
                </a:solidFill>
              </a:endParaRPr>
            </a:p>
          </p:txBody>
        </p:sp>
        <p:sp>
          <p:nvSpPr>
            <p:cNvPr id="552" name="Oval 16">
              <a:extLst>
                <a:ext uri="{FF2B5EF4-FFF2-40B4-BE49-F238E27FC236}">
                  <a16:creationId xmlns:a16="http://schemas.microsoft.com/office/drawing/2014/main" id="{58244D87-471E-4C24-A0F6-C58056A42647}"/>
                </a:ext>
              </a:extLst>
            </p:cNvPr>
            <p:cNvSpPr/>
            <p:nvPr/>
          </p:nvSpPr>
          <p:spPr>
            <a:xfrm>
              <a:off x="5809696" y="3606588"/>
              <a:ext cx="610977" cy="611217"/>
            </a:xfrm>
            <a:prstGeom prst="ellipse">
              <a:avLst/>
            </a:prstGeom>
            <a:solidFill>
              <a:srgbClr val="92D050"/>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prstClr val="white"/>
                </a:solidFill>
              </a:endParaRPr>
            </a:p>
          </p:txBody>
        </p:sp>
      </p:grpSp>
      <p:grpSp>
        <p:nvGrpSpPr>
          <p:cNvPr id="30732" name="그룹 553"/>
          <p:cNvGrpSpPr>
            <a:grpSpLocks/>
          </p:cNvGrpSpPr>
          <p:nvPr/>
        </p:nvGrpSpPr>
        <p:grpSpPr bwMode="auto">
          <a:xfrm>
            <a:off x="7629793" y="3421063"/>
            <a:ext cx="1049337" cy="1008062"/>
            <a:chOff x="7015284" y="3403639"/>
            <a:chExt cx="1008112" cy="1008112"/>
          </a:xfrm>
          <a:scene3d>
            <a:camera prst="orthographicFront">
              <a:rot lat="0" lon="0" rev="0"/>
            </a:camera>
            <a:lightRig rig="balanced" dir="t">
              <a:rot lat="0" lon="0" rev="8700000"/>
            </a:lightRig>
          </a:scene3d>
        </p:grpSpPr>
        <p:sp>
          <p:nvSpPr>
            <p:cNvPr id="555" name="Oval 9">
              <a:extLst>
                <a:ext uri="{FF2B5EF4-FFF2-40B4-BE49-F238E27FC236}">
                  <a16:creationId xmlns:a16="http://schemas.microsoft.com/office/drawing/2014/main" id="{7C691D58-E449-46C2-8F07-A840C0FCBBEE}"/>
                </a:ext>
              </a:extLst>
            </p:cNvPr>
            <p:cNvSpPr/>
            <p:nvPr/>
          </p:nvSpPr>
          <p:spPr>
            <a:xfrm>
              <a:off x="7015284" y="3403639"/>
              <a:ext cx="1008112" cy="1008112"/>
            </a:xfrm>
            <a:prstGeom prst="ellipse">
              <a:avLst/>
            </a:prstGeom>
            <a:solidFill>
              <a:srgbClr val="FFC000">
                <a:alpha val="60000"/>
              </a:srgb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prstClr val="white"/>
                </a:solidFill>
              </a:endParaRPr>
            </a:p>
          </p:txBody>
        </p:sp>
        <p:sp>
          <p:nvSpPr>
            <p:cNvPr id="556" name="Oval 14">
              <a:extLst>
                <a:ext uri="{FF2B5EF4-FFF2-40B4-BE49-F238E27FC236}">
                  <a16:creationId xmlns:a16="http://schemas.microsoft.com/office/drawing/2014/main" id="{2B43A061-98B4-4B83-A9A7-6CDE107B2219}"/>
                </a:ext>
              </a:extLst>
            </p:cNvPr>
            <p:cNvSpPr/>
            <p:nvPr/>
          </p:nvSpPr>
          <p:spPr>
            <a:xfrm>
              <a:off x="7213551" y="3602086"/>
              <a:ext cx="611578" cy="611218"/>
            </a:xfrm>
            <a:prstGeom prst="ellipse">
              <a:avLst/>
            </a:prstGeom>
            <a:solidFill>
              <a:srgbClr val="FFC000"/>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prstClr val="white"/>
                </a:solidFill>
              </a:endParaRPr>
            </a:p>
          </p:txBody>
        </p:sp>
      </p:grpSp>
      <p:grpSp>
        <p:nvGrpSpPr>
          <p:cNvPr id="30733" name="그룹 557"/>
          <p:cNvGrpSpPr>
            <a:grpSpLocks/>
          </p:cNvGrpSpPr>
          <p:nvPr/>
        </p:nvGrpSpPr>
        <p:grpSpPr bwMode="auto">
          <a:xfrm>
            <a:off x="9513888" y="3443077"/>
            <a:ext cx="1049337" cy="1008063"/>
            <a:chOff x="9045606" y="3408140"/>
            <a:chExt cx="1008112" cy="1008112"/>
          </a:xfrm>
          <a:scene3d>
            <a:camera prst="orthographicFront">
              <a:rot lat="0" lon="0" rev="0"/>
            </a:camera>
            <a:lightRig rig="balanced" dir="t">
              <a:rot lat="0" lon="0" rev="8700000"/>
            </a:lightRig>
          </a:scene3d>
        </p:grpSpPr>
        <p:sp>
          <p:nvSpPr>
            <p:cNvPr id="559" name="Oval 13">
              <a:extLst>
                <a:ext uri="{FF2B5EF4-FFF2-40B4-BE49-F238E27FC236}">
                  <a16:creationId xmlns:a16="http://schemas.microsoft.com/office/drawing/2014/main" id="{4FDC5092-4EBF-431C-8A4A-AD034D8EF096}"/>
                </a:ext>
              </a:extLst>
            </p:cNvPr>
            <p:cNvSpPr/>
            <p:nvPr/>
          </p:nvSpPr>
          <p:spPr>
            <a:xfrm>
              <a:off x="9045606" y="3408140"/>
              <a:ext cx="1008112" cy="1008112"/>
            </a:xfrm>
            <a:prstGeom prst="ellipse">
              <a:avLst/>
            </a:prstGeom>
            <a:solidFill>
              <a:srgbClr val="FF0000">
                <a:alpha val="60000"/>
              </a:srgbClr>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prstClr val="white"/>
                </a:solidFill>
              </a:endParaRPr>
            </a:p>
          </p:txBody>
        </p:sp>
        <p:sp>
          <p:nvSpPr>
            <p:cNvPr id="560" name="Oval 18">
              <a:extLst>
                <a:ext uri="{FF2B5EF4-FFF2-40B4-BE49-F238E27FC236}">
                  <a16:creationId xmlns:a16="http://schemas.microsoft.com/office/drawing/2014/main" id="{232BE22E-FE43-4441-8AD7-C115857077B0}"/>
                </a:ext>
              </a:extLst>
            </p:cNvPr>
            <p:cNvSpPr/>
            <p:nvPr/>
          </p:nvSpPr>
          <p:spPr>
            <a:xfrm>
              <a:off x="9243873" y="3606588"/>
              <a:ext cx="611578" cy="611217"/>
            </a:xfrm>
            <a:prstGeom prst="ellipse">
              <a:avLst/>
            </a:prstGeom>
            <a:solidFill>
              <a:srgbClr val="FF0000"/>
            </a:solidFill>
            <a:ln>
              <a:no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dirty="0">
                <a:solidFill>
                  <a:prstClr val="white"/>
                </a:solidFill>
              </a:endParaRPr>
            </a:p>
          </p:txBody>
        </p:sp>
        <p:sp>
          <p:nvSpPr>
            <p:cNvPr id="30756" name="TextBox 560"/>
            <p:cNvSpPr txBox="1">
              <a:spLocks noChangeArrowheads="1"/>
            </p:cNvSpPr>
            <p:nvPr/>
          </p:nvSpPr>
          <p:spPr bwMode="auto">
            <a:xfrm>
              <a:off x="9139303" y="3742676"/>
              <a:ext cx="853040" cy="338554"/>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endParaRPr lang="ko-KR" altLang="en-US" sz="1600" b="1">
                <a:solidFill>
                  <a:srgbClr val="FFFFFF"/>
                </a:solidFill>
                <a:cs typeface="Arial" pitchFamily="34" charset="0"/>
              </a:endParaRPr>
            </a:p>
          </p:txBody>
        </p:sp>
      </p:grpSp>
      <p:sp>
        <p:nvSpPr>
          <p:cNvPr id="30734" name="TextBox 562"/>
          <p:cNvSpPr txBox="1">
            <a:spLocks noChangeArrowheads="1"/>
          </p:cNvSpPr>
          <p:nvPr/>
        </p:nvSpPr>
        <p:spPr bwMode="auto">
          <a:xfrm>
            <a:off x="3613830" y="5042588"/>
            <a:ext cx="1194027" cy="160043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mn-MN" altLang="ko-KR" sz="1400" b="1">
                <a:solidFill>
                  <a:srgbClr val="057A72"/>
                </a:solidFill>
                <a:cs typeface="Arial" pitchFamily="34" charset="0"/>
              </a:rPr>
              <a:t>Хуулийн төсөлд саналуудыг тусган эцсийн найруулга </a:t>
            </a:r>
          </a:p>
          <a:p>
            <a:pPr algn="ctr"/>
            <a:r>
              <a:rPr lang="mn-MN" altLang="ko-KR" sz="1400" b="1" smtClean="0">
                <a:solidFill>
                  <a:srgbClr val="057A72"/>
                </a:solidFill>
                <a:cs typeface="Arial" pitchFamily="34" charset="0"/>
              </a:rPr>
              <a:t>бэлтгэв</a:t>
            </a:r>
            <a:endParaRPr lang="ko-KR" altLang="en-US" sz="1400" b="1">
              <a:solidFill>
                <a:srgbClr val="057A72"/>
              </a:solidFill>
              <a:cs typeface="Arial" pitchFamily="34" charset="0"/>
            </a:endParaRPr>
          </a:p>
        </p:txBody>
      </p:sp>
      <p:sp>
        <p:nvSpPr>
          <p:cNvPr id="30735" name="TextBox 565"/>
          <p:cNvSpPr txBox="1">
            <a:spLocks noChangeArrowheads="1"/>
          </p:cNvSpPr>
          <p:nvPr/>
        </p:nvSpPr>
        <p:spPr bwMode="auto">
          <a:xfrm>
            <a:off x="5393531" y="5049837"/>
            <a:ext cx="1404937" cy="95410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mn-MN" altLang="ko-KR" sz="1400" b="1">
                <a:solidFill>
                  <a:srgbClr val="6C9119"/>
                </a:solidFill>
                <a:cs typeface="Arial" pitchFamily="34" charset="0"/>
              </a:rPr>
              <a:t>Сангийн яам, ХЗДХЯ-д төслөө </a:t>
            </a:r>
            <a:r>
              <a:rPr lang="mn-MN" altLang="ko-KR" sz="1400" b="1" smtClean="0">
                <a:solidFill>
                  <a:srgbClr val="6C9119"/>
                </a:solidFill>
                <a:cs typeface="Arial" pitchFamily="34" charset="0"/>
              </a:rPr>
              <a:t>танилцуулав</a:t>
            </a:r>
            <a:endParaRPr lang="ko-KR" altLang="en-US" sz="1400" b="1">
              <a:solidFill>
                <a:srgbClr val="6C9119"/>
              </a:solidFill>
              <a:cs typeface="Arial" pitchFamily="34" charset="0"/>
            </a:endParaRPr>
          </a:p>
        </p:txBody>
      </p:sp>
      <p:sp>
        <p:nvSpPr>
          <p:cNvPr id="30736" name="TextBox 571"/>
          <p:cNvSpPr txBox="1">
            <a:spLocks noChangeArrowheads="1"/>
          </p:cNvSpPr>
          <p:nvPr/>
        </p:nvSpPr>
        <p:spPr bwMode="auto">
          <a:xfrm>
            <a:off x="7546613" y="5049837"/>
            <a:ext cx="1293812" cy="138499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mn-MN" altLang="ko-KR" sz="1400" b="1">
                <a:solidFill>
                  <a:srgbClr val="FF0000"/>
                </a:solidFill>
                <a:cs typeface="Arial" pitchFamily="34" charset="0"/>
              </a:rPr>
              <a:t>2017.09.27-нд хуулийн төслийн </a:t>
            </a:r>
          </a:p>
          <a:p>
            <a:pPr algn="ctr"/>
            <a:r>
              <a:rPr lang="mn-MN" altLang="ko-KR" sz="1400" b="1">
                <a:solidFill>
                  <a:srgbClr val="FF0000"/>
                </a:solidFill>
                <a:cs typeface="Arial" pitchFamily="34" charset="0"/>
              </a:rPr>
              <a:t>ҮЗЭЛ БАРИМТЛАЛ </a:t>
            </a:r>
            <a:r>
              <a:rPr lang="mn-MN" altLang="ko-KR" sz="1400" b="1" smtClean="0">
                <a:solidFill>
                  <a:srgbClr val="FF0000"/>
                </a:solidFill>
                <a:cs typeface="Arial" pitchFamily="34" charset="0"/>
              </a:rPr>
              <a:t>батлагдав</a:t>
            </a:r>
            <a:endParaRPr lang="ko-KR" altLang="en-US" sz="1400" b="1">
              <a:solidFill>
                <a:srgbClr val="FF0000"/>
              </a:solidFill>
              <a:cs typeface="Arial" pitchFamily="34" charset="0"/>
            </a:endParaRPr>
          </a:p>
        </p:txBody>
      </p:sp>
      <p:sp>
        <p:nvSpPr>
          <p:cNvPr id="30737" name="Text Placeholder 13"/>
          <p:cNvSpPr txBox="1">
            <a:spLocks/>
          </p:cNvSpPr>
          <p:nvPr/>
        </p:nvSpPr>
        <p:spPr bwMode="auto">
          <a:xfrm>
            <a:off x="1583530" y="1396995"/>
            <a:ext cx="1466851" cy="1511305"/>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latinLnBrk="1">
              <a:buFont typeface="Arial" pitchFamily="34" charset="0"/>
              <a:buNone/>
            </a:pPr>
            <a:r>
              <a:rPr lang="mn-MN" sz="1400" b="1">
                <a:solidFill>
                  <a:srgbClr val="558ED5"/>
                </a:solidFill>
                <a:cs typeface="Arial" pitchFamily="34" charset="0"/>
              </a:rPr>
              <a:t>Хууль </a:t>
            </a:r>
            <a:endParaRPr lang="mn-MN" sz="1400" b="1" smtClean="0">
              <a:solidFill>
                <a:srgbClr val="558ED5"/>
              </a:solidFill>
              <a:cs typeface="Arial" pitchFamily="34" charset="0"/>
            </a:endParaRPr>
          </a:p>
          <a:p>
            <a:pPr algn="ctr" latinLnBrk="1">
              <a:buFont typeface="Arial" pitchFamily="34" charset="0"/>
              <a:buNone/>
            </a:pPr>
            <a:r>
              <a:rPr lang="mn-MN" sz="1400" b="1" smtClean="0">
                <a:solidFill>
                  <a:srgbClr val="558ED5"/>
                </a:solidFill>
                <a:cs typeface="Arial" pitchFamily="34" charset="0"/>
              </a:rPr>
              <a:t>тогтоомж </a:t>
            </a:r>
            <a:endParaRPr lang="mn-MN" sz="1400" b="1">
              <a:solidFill>
                <a:srgbClr val="558ED5"/>
              </a:solidFill>
              <a:cs typeface="Arial" pitchFamily="34" charset="0"/>
            </a:endParaRPr>
          </a:p>
          <a:p>
            <a:pPr algn="ctr" latinLnBrk="1">
              <a:buFont typeface="Arial" pitchFamily="34" charset="0"/>
              <a:buNone/>
            </a:pPr>
            <a:r>
              <a:rPr lang="mn-MN" sz="1400" b="1">
                <a:solidFill>
                  <a:srgbClr val="558ED5"/>
                </a:solidFill>
                <a:cs typeface="Arial" pitchFamily="34" charset="0"/>
              </a:rPr>
              <a:t>боловсруулахад </a:t>
            </a:r>
          </a:p>
          <a:p>
            <a:pPr algn="ctr" latinLnBrk="1">
              <a:buFont typeface="Arial" pitchFamily="34" charset="0"/>
              <a:buNone/>
            </a:pPr>
            <a:r>
              <a:rPr lang="mn-MN" sz="1400" b="1">
                <a:solidFill>
                  <a:srgbClr val="558ED5"/>
                </a:solidFill>
                <a:cs typeface="Arial" pitchFamily="34" charset="0"/>
              </a:rPr>
              <a:t>шаардлагатай </a:t>
            </a:r>
          </a:p>
          <a:p>
            <a:pPr algn="ctr" latinLnBrk="1">
              <a:buFont typeface="Arial" pitchFamily="34" charset="0"/>
              <a:buNone/>
            </a:pPr>
            <a:r>
              <a:rPr lang="mn-MN" sz="1400" b="1">
                <a:solidFill>
                  <a:srgbClr val="558ED5"/>
                </a:solidFill>
                <a:cs typeface="Arial" pitchFamily="34" charset="0"/>
              </a:rPr>
              <a:t>с</a:t>
            </a:r>
            <a:r>
              <a:rPr lang="mn-MN" sz="1400" b="1" smtClean="0">
                <a:solidFill>
                  <a:srgbClr val="558ED5"/>
                </a:solidFill>
                <a:cs typeface="Arial" pitchFamily="34" charset="0"/>
              </a:rPr>
              <a:t>удалгаанууд</a:t>
            </a:r>
          </a:p>
          <a:p>
            <a:pPr algn="ctr" latinLnBrk="1">
              <a:buFont typeface="Arial" pitchFamily="34" charset="0"/>
              <a:buNone/>
            </a:pPr>
            <a:r>
              <a:rPr lang="mn-MN" sz="1400" b="1" smtClean="0">
                <a:solidFill>
                  <a:srgbClr val="558ED5"/>
                </a:solidFill>
                <a:cs typeface="Arial" pitchFamily="34" charset="0"/>
              </a:rPr>
              <a:t> хийгдэв</a:t>
            </a:r>
            <a:endParaRPr lang="en-US" sz="1400" b="1">
              <a:solidFill>
                <a:srgbClr val="558ED5"/>
              </a:solidFill>
              <a:cs typeface="Arial" pitchFamily="34" charset="0"/>
            </a:endParaRPr>
          </a:p>
        </p:txBody>
      </p:sp>
      <p:sp>
        <p:nvSpPr>
          <p:cNvPr id="30738" name="Text Placeholder 13"/>
          <p:cNvSpPr txBox="1">
            <a:spLocks/>
          </p:cNvSpPr>
          <p:nvPr/>
        </p:nvSpPr>
        <p:spPr bwMode="auto">
          <a:xfrm>
            <a:off x="3468688" y="1443038"/>
            <a:ext cx="1484312" cy="1506538"/>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latinLnBrk="1">
              <a:buFont typeface="Arial" pitchFamily="34" charset="0"/>
              <a:buNone/>
            </a:pPr>
            <a:r>
              <a:rPr lang="mn-MN" sz="1400" b="1">
                <a:solidFill>
                  <a:srgbClr val="70AD47">
                    <a:lumMod val="75000"/>
                  </a:srgbClr>
                </a:solidFill>
                <a:cs typeface="Arial" pitchFamily="34" charset="0"/>
              </a:rPr>
              <a:t>Харьяа газар, </a:t>
            </a:r>
            <a:endParaRPr lang="mn-MN" sz="1400" b="1" smtClean="0">
              <a:solidFill>
                <a:srgbClr val="70AD47">
                  <a:lumMod val="75000"/>
                </a:srgbClr>
              </a:solidFill>
              <a:cs typeface="Arial" pitchFamily="34" charset="0"/>
            </a:endParaRPr>
          </a:p>
          <a:p>
            <a:pPr algn="ctr" latinLnBrk="1">
              <a:buFont typeface="Arial" pitchFamily="34" charset="0"/>
              <a:buNone/>
            </a:pPr>
            <a:r>
              <a:rPr lang="mn-MN" sz="1400" b="1" smtClean="0">
                <a:solidFill>
                  <a:srgbClr val="70AD47">
                    <a:lumMod val="75000"/>
                  </a:srgbClr>
                </a:solidFill>
                <a:cs typeface="Arial" pitchFamily="34" charset="0"/>
              </a:rPr>
              <a:t>хорооноос </a:t>
            </a:r>
            <a:endParaRPr lang="mn-MN" sz="1400" b="1">
              <a:solidFill>
                <a:srgbClr val="70AD47">
                  <a:lumMod val="75000"/>
                </a:srgbClr>
              </a:solidFill>
              <a:cs typeface="Arial" pitchFamily="34" charset="0"/>
            </a:endParaRPr>
          </a:p>
          <a:p>
            <a:pPr algn="ctr" latinLnBrk="1">
              <a:buFont typeface="Arial" pitchFamily="34" charset="0"/>
              <a:buNone/>
            </a:pPr>
            <a:r>
              <a:rPr lang="mn-MN" sz="1400" b="1">
                <a:solidFill>
                  <a:srgbClr val="70AD47">
                    <a:lumMod val="75000"/>
                  </a:srgbClr>
                </a:solidFill>
                <a:cs typeface="Arial" pitchFamily="34" charset="0"/>
              </a:rPr>
              <a:t>хууль </a:t>
            </a:r>
            <a:endParaRPr lang="mn-MN" sz="1400" b="1" smtClean="0">
              <a:solidFill>
                <a:srgbClr val="70AD47">
                  <a:lumMod val="75000"/>
                </a:srgbClr>
              </a:solidFill>
              <a:cs typeface="Arial" pitchFamily="34" charset="0"/>
            </a:endParaRPr>
          </a:p>
          <a:p>
            <a:pPr algn="ctr" latinLnBrk="1">
              <a:buFont typeface="Arial" pitchFamily="34" charset="0"/>
              <a:buNone/>
            </a:pPr>
            <a:r>
              <a:rPr lang="mn-MN" sz="1400" b="1" smtClean="0">
                <a:solidFill>
                  <a:srgbClr val="70AD47">
                    <a:lumMod val="75000"/>
                  </a:srgbClr>
                </a:solidFill>
                <a:cs typeface="Arial" pitchFamily="34" charset="0"/>
              </a:rPr>
              <a:t>боловсронгуй </a:t>
            </a:r>
            <a:endParaRPr lang="mn-MN" sz="1400" b="1">
              <a:solidFill>
                <a:srgbClr val="70AD47">
                  <a:lumMod val="75000"/>
                </a:srgbClr>
              </a:solidFill>
              <a:cs typeface="Arial" pitchFamily="34" charset="0"/>
            </a:endParaRPr>
          </a:p>
          <a:p>
            <a:pPr algn="ctr" latinLnBrk="1">
              <a:buFont typeface="Arial" pitchFamily="34" charset="0"/>
              <a:buNone/>
            </a:pPr>
            <a:r>
              <a:rPr lang="mn-MN" sz="1400" b="1">
                <a:solidFill>
                  <a:srgbClr val="70AD47">
                    <a:lumMod val="75000"/>
                  </a:srgbClr>
                </a:solidFill>
                <a:cs typeface="Arial" pitchFamily="34" charset="0"/>
              </a:rPr>
              <a:t>болгох талаар </a:t>
            </a:r>
            <a:endParaRPr lang="mn-MN" sz="1400" b="1" smtClean="0">
              <a:solidFill>
                <a:srgbClr val="70AD47">
                  <a:lumMod val="75000"/>
                </a:srgbClr>
              </a:solidFill>
              <a:cs typeface="Arial" pitchFamily="34" charset="0"/>
            </a:endParaRPr>
          </a:p>
          <a:p>
            <a:pPr algn="ctr" latinLnBrk="1">
              <a:buFont typeface="Arial" pitchFamily="34" charset="0"/>
              <a:buNone/>
            </a:pPr>
            <a:r>
              <a:rPr lang="mn-MN" sz="1400" b="1" smtClean="0">
                <a:solidFill>
                  <a:srgbClr val="70AD47">
                    <a:lumMod val="75000"/>
                  </a:srgbClr>
                </a:solidFill>
                <a:cs typeface="Arial" pitchFamily="34" charset="0"/>
              </a:rPr>
              <a:t>санал авав </a:t>
            </a:r>
            <a:endParaRPr lang="en-US" sz="1400" b="1">
              <a:solidFill>
                <a:srgbClr val="70AD47">
                  <a:lumMod val="75000"/>
                </a:srgbClr>
              </a:solidFill>
              <a:cs typeface="Arial" pitchFamily="34" charset="0"/>
            </a:endParaRPr>
          </a:p>
        </p:txBody>
      </p:sp>
      <p:sp>
        <p:nvSpPr>
          <p:cNvPr id="30739" name="Text Placeholder 13"/>
          <p:cNvSpPr txBox="1">
            <a:spLocks/>
          </p:cNvSpPr>
          <p:nvPr/>
        </p:nvSpPr>
        <p:spPr bwMode="auto">
          <a:xfrm>
            <a:off x="5348835" y="1230271"/>
            <a:ext cx="1391690" cy="1493880"/>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latinLnBrk="1">
              <a:buFont typeface="Arial" pitchFamily="34" charset="0"/>
              <a:buNone/>
            </a:pPr>
            <a:r>
              <a:rPr lang="mn-MN" sz="1400" b="1" smtClean="0">
                <a:solidFill>
                  <a:srgbClr val="70AD47"/>
                </a:solidFill>
                <a:cs typeface="Arial" pitchFamily="34" charset="0"/>
              </a:rPr>
              <a:t>Саналыг</a:t>
            </a:r>
          </a:p>
          <a:p>
            <a:pPr algn="ctr" latinLnBrk="1">
              <a:buFont typeface="Arial" pitchFamily="34" charset="0"/>
              <a:buNone/>
            </a:pPr>
            <a:r>
              <a:rPr lang="mn-MN" sz="1400" b="1" smtClean="0">
                <a:solidFill>
                  <a:srgbClr val="70AD47"/>
                </a:solidFill>
                <a:cs typeface="Arial" pitchFamily="34" charset="0"/>
              </a:rPr>
              <a:t> </a:t>
            </a:r>
            <a:r>
              <a:rPr lang="mn-MN" sz="1400" b="1">
                <a:solidFill>
                  <a:srgbClr val="70AD47"/>
                </a:solidFill>
                <a:cs typeface="Arial" pitchFamily="34" charset="0"/>
              </a:rPr>
              <a:t>хэлэлцэж</a:t>
            </a:r>
          </a:p>
          <a:p>
            <a:pPr algn="ctr" latinLnBrk="1">
              <a:buFont typeface="Arial" pitchFamily="34" charset="0"/>
              <a:buNone/>
            </a:pPr>
            <a:r>
              <a:rPr lang="mn-MN" sz="1400" b="1">
                <a:solidFill>
                  <a:srgbClr val="70AD47"/>
                </a:solidFill>
                <a:cs typeface="Arial" pitchFamily="34" charset="0"/>
              </a:rPr>
              <a:t>д</a:t>
            </a:r>
            <a:r>
              <a:rPr lang="mn-MN" sz="1400" b="1" smtClean="0">
                <a:solidFill>
                  <a:srgbClr val="70AD47"/>
                </a:solidFill>
                <a:cs typeface="Arial" pitchFamily="34" charset="0"/>
              </a:rPr>
              <a:t>эмжигдсэн</a:t>
            </a:r>
          </a:p>
          <a:p>
            <a:pPr algn="ctr" latinLnBrk="1">
              <a:buFont typeface="Arial" pitchFamily="34" charset="0"/>
              <a:buNone/>
            </a:pPr>
            <a:r>
              <a:rPr lang="mn-MN" sz="1400" b="1" smtClean="0">
                <a:solidFill>
                  <a:srgbClr val="70AD47"/>
                </a:solidFill>
                <a:cs typeface="Arial" pitchFamily="34" charset="0"/>
              </a:rPr>
              <a:t> </a:t>
            </a:r>
            <a:r>
              <a:rPr lang="mn-MN" sz="1400" b="1">
                <a:solidFill>
                  <a:srgbClr val="70AD47"/>
                </a:solidFill>
                <a:cs typeface="Arial" pitchFamily="34" charset="0"/>
              </a:rPr>
              <a:t>саналыг </a:t>
            </a:r>
          </a:p>
          <a:p>
            <a:pPr algn="ctr" latinLnBrk="1">
              <a:buFont typeface="Arial" pitchFamily="34" charset="0"/>
              <a:buNone/>
            </a:pPr>
            <a:r>
              <a:rPr lang="mn-MN" sz="1400" b="1">
                <a:solidFill>
                  <a:srgbClr val="70AD47"/>
                </a:solidFill>
                <a:cs typeface="Arial" pitchFamily="34" charset="0"/>
              </a:rPr>
              <a:t>хуулийн </a:t>
            </a:r>
            <a:endParaRPr lang="mn-MN" sz="1400" b="1" smtClean="0">
              <a:solidFill>
                <a:srgbClr val="70AD47"/>
              </a:solidFill>
              <a:cs typeface="Arial" pitchFamily="34" charset="0"/>
            </a:endParaRPr>
          </a:p>
          <a:p>
            <a:pPr algn="ctr" latinLnBrk="1">
              <a:buFont typeface="Arial" pitchFamily="34" charset="0"/>
              <a:buNone/>
            </a:pPr>
            <a:r>
              <a:rPr lang="mn-MN" sz="1400" b="1" smtClean="0">
                <a:solidFill>
                  <a:srgbClr val="70AD47"/>
                </a:solidFill>
                <a:cs typeface="Arial" pitchFamily="34" charset="0"/>
              </a:rPr>
              <a:t>төсөлд </a:t>
            </a:r>
            <a:endParaRPr lang="mn-MN" sz="1400" b="1">
              <a:solidFill>
                <a:srgbClr val="70AD47"/>
              </a:solidFill>
              <a:cs typeface="Arial" pitchFamily="34" charset="0"/>
            </a:endParaRPr>
          </a:p>
          <a:p>
            <a:pPr algn="ctr" latinLnBrk="1">
              <a:buFont typeface="Arial" pitchFamily="34" charset="0"/>
              <a:buNone/>
            </a:pPr>
            <a:r>
              <a:rPr lang="mn-MN" sz="1400" b="1" smtClean="0">
                <a:solidFill>
                  <a:srgbClr val="70AD47"/>
                </a:solidFill>
                <a:cs typeface="Arial" pitchFamily="34" charset="0"/>
              </a:rPr>
              <a:t>тусгав </a:t>
            </a:r>
            <a:endParaRPr lang="en-US" sz="1400" b="1">
              <a:solidFill>
                <a:srgbClr val="70AD47"/>
              </a:solidFill>
              <a:cs typeface="Arial" pitchFamily="34" charset="0"/>
            </a:endParaRPr>
          </a:p>
        </p:txBody>
      </p:sp>
      <p:sp>
        <p:nvSpPr>
          <p:cNvPr id="30740" name="Text Placeholder 13"/>
          <p:cNvSpPr txBox="1">
            <a:spLocks/>
          </p:cNvSpPr>
          <p:nvPr/>
        </p:nvSpPr>
        <p:spPr bwMode="auto">
          <a:xfrm>
            <a:off x="7251454" y="1562377"/>
            <a:ext cx="1787525" cy="1290361"/>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latinLnBrk="1">
              <a:spcBef>
                <a:spcPct val="20000"/>
              </a:spcBef>
              <a:buFont typeface="Arial" pitchFamily="34" charset="0"/>
              <a:buNone/>
            </a:pPr>
            <a:r>
              <a:rPr lang="mn-MN" sz="1400" b="1">
                <a:solidFill>
                  <a:srgbClr val="FFC000"/>
                </a:solidFill>
                <a:cs typeface="Arial" pitchFamily="34" charset="0"/>
              </a:rPr>
              <a:t>Санал </a:t>
            </a:r>
            <a:r>
              <a:rPr lang="mn-MN" sz="1400" b="1" smtClean="0">
                <a:solidFill>
                  <a:srgbClr val="FFC000"/>
                </a:solidFill>
                <a:cs typeface="Arial" pitchFamily="34" charset="0"/>
              </a:rPr>
              <a:t>тусгасан</a:t>
            </a:r>
          </a:p>
          <a:p>
            <a:pPr algn="ctr" latinLnBrk="1">
              <a:spcBef>
                <a:spcPct val="20000"/>
              </a:spcBef>
              <a:buFont typeface="Arial" pitchFamily="34" charset="0"/>
              <a:buNone/>
            </a:pPr>
            <a:r>
              <a:rPr lang="mn-MN" sz="1400" b="1">
                <a:solidFill>
                  <a:srgbClr val="FFC000"/>
                </a:solidFill>
                <a:cs typeface="Arial" pitchFamily="34" charset="0"/>
              </a:rPr>
              <a:t>х</a:t>
            </a:r>
            <a:r>
              <a:rPr lang="mn-MN" sz="1400" b="1" smtClean="0">
                <a:solidFill>
                  <a:srgbClr val="FFC000"/>
                </a:solidFill>
                <a:cs typeface="Arial" pitchFamily="34" charset="0"/>
              </a:rPr>
              <a:t>уулийн төслөөр</a:t>
            </a:r>
          </a:p>
          <a:p>
            <a:pPr algn="ctr" latinLnBrk="1">
              <a:spcBef>
                <a:spcPct val="20000"/>
              </a:spcBef>
              <a:buFont typeface="Arial" pitchFamily="34" charset="0"/>
              <a:buNone/>
            </a:pPr>
            <a:r>
              <a:rPr lang="mn-MN" sz="1400" b="1" smtClean="0">
                <a:solidFill>
                  <a:srgbClr val="FFC000"/>
                </a:solidFill>
                <a:cs typeface="Arial" pitchFamily="34" charset="0"/>
              </a:rPr>
              <a:t>хэлэлцүүлэг</a:t>
            </a:r>
            <a:endParaRPr lang="mn-MN" sz="1400" b="1">
              <a:solidFill>
                <a:srgbClr val="FFC000"/>
              </a:solidFill>
              <a:cs typeface="Arial" pitchFamily="34" charset="0"/>
            </a:endParaRPr>
          </a:p>
          <a:p>
            <a:pPr algn="ctr" latinLnBrk="1">
              <a:buFont typeface="Arial" pitchFamily="34" charset="0"/>
              <a:buNone/>
            </a:pPr>
            <a:r>
              <a:rPr lang="mn-MN" sz="1400" b="1">
                <a:solidFill>
                  <a:srgbClr val="FFC000"/>
                </a:solidFill>
                <a:cs typeface="Arial" pitchFamily="34" charset="0"/>
              </a:rPr>
              <a:t> </a:t>
            </a:r>
            <a:r>
              <a:rPr lang="mn-MN" sz="1400" b="1" smtClean="0">
                <a:solidFill>
                  <a:srgbClr val="FFC000"/>
                </a:solidFill>
                <a:cs typeface="Arial" pitchFamily="34" charset="0"/>
              </a:rPr>
              <a:t>зохион</a:t>
            </a:r>
          </a:p>
          <a:p>
            <a:pPr algn="ctr" latinLnBrk="1">
              <a:buFont typeface="Arial" pitchFamily="34" charset="0"/>
              <a:buNone/>
            </a:pPr>
            <a:r>
              <a:rPr lang="mn-MN" sz="1400" b="1" smtClean="0">
                <a:solidFill>
                  <a:srgbClr val="FFC000"/>
                </a:solidFill>
                <a:cs typeface="Arial" pitchFamily="34" charset="0"/>
              </a:rPr>
              <a:t>байгуулав</a:t>
            </a:r>
            <a:endParaRPr lang="en-US" sz="1400" b="1">
              <a:solidFill>
                <a:srgbClr val="FFC000"/>
              </a:solidFill>
              <a:cs typeface="Arial" pitchFamily="34" charset="0"/>
            </a:endParaRPr>
          </a:p>
        </p:txBody>
      </p:sp>
      <p:sp>
        <p:nvSpPr>
          <p:cNvPr id="30741" name="Text Placeholder 13"/>
          <p:cNvSpPr txBox="1">
            <a:spLocks/>
          </p:cNvSpPr>
          <p:nvPr/>
        </p:nvSpPr>
        <p:spPr bwMode="auto">
          <a:xfrm>
            <a:off x="9316528" y="1271546"/>
            <a:ext cx="1414732" cy="1471697"/>
          </a:xfrm>
          <a:prstGeom prst="rect">
            <a:avLst/>
          </a:prstGeom>
          <a:no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latinLnBrk="1">
              <a:buFont typeface="Arial" pitchFamily="34" charset="0"/>
              <a:buNone/>
            </a:pPr>
            <a:r>
              <a:rPr lang="mn-MN" sz="1400" b="1">
                <a:solidFill>
                  <a:srgbClr val="FE7358"/>
                </a:solidFill>
                <a:cs typeface="Arial" pitchFamily="34" charset="0"/>
              </a:rPr>
              <a:t>Дахин</a:t>
            </a:r>
            <a:r>
              <a:rPr lang="en-US" sz="1400" b="1">
                <a:solidFill>
                  <a:srgbClr val="FE7358"/>
                </a:solidFill>
                <a:cs typeface="Arial" pitchFamily="34" charset="0"/>
              </a:rPr>
              <a:t> </a:t>
            </a:r>
            <a:r>
              <a:rPr lang="mn-MN" sz="1400" b="1">
                <a:solidFill>
                  <a:srgbClr val="FE7358"/>
                </a:solidFill>
                <a:cs typeface="Arial" pitchFamily="34" charset="0"/>
              </a:rPr>
              <a:t>хуулийн </a:t>
            </a:r>
            <a:endParaRPr lang="mn-MN" sz="1400" b="1" smtClean="0">
              <a:solidFill>
                <a:srgbClr val="FE7358"/>
              </a:solidFill>
              <a:cs typeface="Arial" pitchFamily="34" charset="0"/>
            </a:endParaRPr>
          </a:p>
          <a:p>
            <a:pPr algn="ctr" latinLnBrk="1">
              <a:buFont typeface="Arial" pitchFamily="34" charset="0"/>
              <a:buNone/>
            </a:pPr>
            <a:r>
              <a:rPr lang="mn-MN" sz="1400" b="1" smtClean="0">
                <a:solidFill>
                  <a:srgbClr val="FE7358"/>
                </a:solidFill>
                <a:cs typeface="Arial" pitchFamily="34" charset="0"/>
              </a:rPr>
              <a:t>төсөлд </a:t>
            </a:r>
            <a:endParaRPr lang="mn-MN" sz="1400" b="1">
              <a:solidFill>
                <a:srgbClr val="FE7358"/>
              </a:solidFill>
              <a:cs typeface="Arial" pitchFamily="34" charset="0"/>
            </a:endParaRPr>
          </a:p>
          <a:p>
            <a:pPr algn="ctr" latinLnBrk="1">
              <a:buFont typeface="Arial" pitchFamily="34" charset="0"/>
              <a:buNone/>
            </a:pPr>
            <a:r>
              <a:rPr lang="mn-MN" sz="1400" b="1">
                <a:solidFill>
                  <a:srgbClr val="FE7358"/>
                </a:solidFill>
                <a:cs typeface="Arial" pitchFamily="34" charset="0"/>
              </a:rPr>
              <a:t>ГЕГ, газар</a:t>
            </a:r>
            <a:r>
              <a:rPr lang="mn-MN" sz="1400" b="1" smtClean="0">
                <a:solidFill>
                  <a:srgbClr val="FE7358"/>
                </a:solidFill>
                <a:cs typeface="Arial" pitchFamily="34" charset="0"/>
              </a:rPr>
              <a:t>,</a:t>
            </a:r>
          </a:p>
          <a:p>
            <a:pPr algn="ctr" latinLnBrk="1">
              <a:buFont typeface="Arial" pitchFamily="34" charset="0"/>
              <a:buNone/>
            </a:pPr>
            <a:r>
              <a:rPr lang="mn-MN" sz="1400" b="1" smtClean="0">
                <a:solidFill>
                  <a:srgbClr val="FE7358"/>
                </a:solidFill>
                <a:cs typeface="Arial" pitchFamily="34" charset="0"/>
              </a:rPr>
              <a:t>хорооны </a:t>
            </a:r>
            <a:endParaRPr lang="mn-MN" sz="1400" b="1">
              <a:solidFill>
                <a:srgbClr val="FE7358"/>
              </a:solidFill>
              <a:cs typeface="Arial" pitchFamily="34" charset="0"/>
            </a:endParaRPr>
          </a:p>
          <a:p>
            <a:pPr algn="ctr" latinLnBrk="1">
              <a:buFont typeface="Arial" pitchFamily="34" charset="0"/>
              <a:buNone/>
            </a:pPr>
            <a:r>
              <a:rPr lang="mn-MN" sz="1400" b="1">
                <a:solidFill>
                  <a:srgbClr val="FE7358"/>
                </a:solidFill>
                <a:cs typeface="Arial" pitchFamily="34" charset="0"/>
              </a:rPr>
              <a:t>хэмжээнд </a:t>
            </a:r>
            <a:endParaRPr lang="mn-MN" sz="1400" b="1" smtClean="0">
              <a:solidFill>
                <a:srgbClr val="FE7358"/>
              </a:solidFill>
              <a:cs typeface="Arial" pitchFamily="34" charset="0"/>
            </a:endParaRPr>
          </a:p>
          <a:p>
            <a:pPr algn="ctr" latinLnBrk="1">
              <a:buFont typeface="Arial" pitchFamily="34" charset="0"/>
              <a:buNone/>
            </a:pPr>
            <a:r>
              <a:rPr lang="mn-MN" sz="1400" b="1" smtClean="0">
                <a:solidFill>
                  <a:srgbClr val="FE7358"/>
                </a:solidFill>
                <a:cs typeface="Arial" pitchFamily="34" charset="0"/>
              </a:rPr>
              <a:t>санал </a:t>
            </a:r>
          </a:p>
          <a:p>
            <a:pPr algn="ctr" latinLnBrk="1">
              <a:buFont typeface="Arial" pitchFamily="34" charset="0"/>
              <a:buNone/>
            </a:pPr>
            <a:r>
              <a:rPr lang="mn-MN" sz="1400" b="1" smtClean="0">
                <a:solidFill>
                  <a:srgbClr val="FE7358"/>
                </a:solidFill>
                <a:cs typeface="Arial" pitchFamily="34" charset="0"/>
              </a:rPr>
              <a:t>авав</a:t>
            </a:r>
            <a:endParaRPr lang="en-US" sz="1400" b="1">
              <a:solidFill>
                <a:srgbClr val="FE7358"/>
              </a:solidFill>
              <a:cs typeface="Arial" pitchFamily="34" charset="0"/>
            </a:endParaRPr>
          </a:p>
        </p:txBody>
      </p:sp>
      <p:sp>
        <p:nvSpPr>
          <p:cNvPr id="592" name="Rounded Rectangle 32">
            <a:extLst>
              <a:ext uri="{FF2B5EF4-FFF2-40B4-BE49-F238E27FC236}">
                <a16:creationId xmlns:a16="http://schemas.microsoft.com/office/drawing/2014/main" id="{89A82B05-63D6-4FBE-B319-9F7DFFFD505B}"/>
              </a:ext>
            </a:extLst>
          </p:cNvPr>
          <p:cNvSpPr/>
          <p:nvPr/>
        </p:nvSpPr>
        <p:spPr>
          <a:xfrm>
            <a:off x="6002338" y="2913063"/>
            <a:ext cx="336550" cy="323850"/>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593" name="Rectangle 16">
            <a:extLst>
              <a:ext uri="{FF2B5EF4-FFF2-40B4-BE49-F238E27FC236}">
                <a16:creationId xmlns:a16="http://schemas.microsoft.com/office/drawing/2014/main" id="{28A79ABA-B2A0-436F-9DB7-5A759C3D4220}"/>
              </a:ext>
            </a:extLst>
          </p:cNvPr>
          <p:cNvSpPr/>
          <p:nvPr/>
        </p:nvSpPr>
        <p:spPr>
          <a:xfrm rot="2700000">
            <a:off x="4111626" y="2819400"/>
            <a:ext cx="265112" cy="496887"/>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rgbClr val="00863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594" name="Rectangle 9">
            <a:extLst>
              <a:ext uri="{FF2B5EF4-FFF2-40B4-BE49-F238E27FC236}">
                <a16:creationId xmlns:a16="http://schemas.microsoft.com/office/drawing/2014/main" id="{9953EEE7-9CE4-490C-9C1E-ECC63D8083D1}"/>
              </a:ext>
            </a:extLst>
          </p:cNvPr>
          <p:cNvSpPr/>
          <p:nvPr/>
        </p:nvSpPr>
        <p:spPr>
          <a:xfrm>
            <a:off x="4071938" y="4587875"/>
            <a:ext cx="342900" cy="30797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863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596" name="Oval 7">
            <a:extLst>
              <a:ext uri="{FF2B5EF4-FFF2-40B4-BE49-F238E27FC236}">
                <a16:creationId xmlns:a16="http://schemas.microsoft.com/office/drawing/2014/main" id="{D84132B2-A48D-4A0C-B452-8BE009F6223F}"/>
              </a:ext>
            </a:extLst>
          </p:cNvPr>
          <p:cNvSpPr/>
          <p:nvPr/>
        </p:nvSpPr>
        <p:spPr>
          <a:xfrm>
            <a:off x="8005401" y="4560888"/>
            <a:ext cx="376237" cy="36195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597" name="Rounded Rectangle 25">
            <a:extLst>
              <a:ext uri="{FF2B5EF4-FFF2-40B4-BE49-F238E27FC236}">
                <a16:creationId xmlns:a16="http://schemas.microsoft.com/office/drawing/2014/main" id="{6D8864FC-393F-4F1E-A588-44DF2CB7B2B5}"/>
              </a:ext>
            </a:extLst>
          </p:cNvPr>
          <p:cNvSpPr/>
          <p:nvPr/>
        </p:nvSpPr>
        <p:spPr>
          <a:xfrm>
            <a:off x="5957888" y="4591050"/>
            <a:ext cx="428625" cy="301625"/>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598" name="Rounded Rectangle 27">
            <a:extLst>
              <a:ext uri="{FF2B5EF4-FFF2-40B4-BE49-F238E27FC236}">
                <a16:creationId xmlns:a16="http://schemas.microsoft.com/office/drawing/2014/main" id="{20A44D3E-1990-4C55-885D-377B6E13C705}"/>
              </a:ext>
            </a:extLst>
          </p:cNvPr>
          <p:cNvSpPr/>
          <p:nvPr/>
        </p:nvSpPr>
        <p:spPr>
          <a:xfrm>
            <a:off x="2136775" y="2941638"/>
            <a:ext cx="360363" cy="26670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599" name="Rounded Rectangle 7">
            <a:extLst>
              <a:ext uri="{FF2B5EF4-FFF2-40B4-BE49-F238E27FC236}">
                <a16:creationId xmlns:a16="http://schemas.microsoft.com/office/drawing/2014/main" id="{09D2C0F9-11AC-4154-A2B9-6764B4FD68BF}"/>
              </a:ext>
            </a:extLst>
          </p:cNvPr>
          <p:cNvSpPr/>
          <p:nvPr/>
        </p:nvSpPr>
        <p:spPr>
          <a:xfrm>
            <a:off x="2133600" y="4589463"/>
            <a:ext cx="366713" cy="304800"/>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600" name="Oval 21">
            <a:extLst>
              <a:ext uri="{FF2B5EF4-FFF2-40B4-BE49-F238E27FC236}">
                <a16:creationId xmlns:a16="http://schemas.microsoft.com/office/drawing/2014/main" id="{0E9E13AA-4277-44A5-A7AB-48FCD326AA5B}"/>
              </a:ext>
            </a:extLst>
          </p:cNvPr>
          <p:cNvSpPr>
            <a:spLocks noChangeAspect="1"/>
          </p:cNvSpPr>
          <p:nvPr/>
        </p:nvSpPr>
        <p:spPr>
          <a:xfrm>
            <a:off x="7913688" y="2895600"/>
            <a:ext cx="369887" cy="35877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601" name="자유형 151">
            <a:extLst>
              <a:ext uri="{FF2B5EF4-FFF2-40B4-BE49-F238E27FC236}">
                <a16:creationId xmlns:a16="http://schemas.microsoft.com/office/drawing/2014/main" id="{539237C2-577B-4425-9A96-B722A91173A1}"/>
              </a:ext>
            </a:extLst>
          </p:cNvPr>
          <p:cNvSpPr/>
          <p:nvPr/>
        </p:nvSpPr>
        <p:spPr>
          <a:xfrm>
            <a:off x="9834563" y="2881313"/>
            <a:ext cx="384175" cy="387350"/>
          </a:xfrm>
          <a:custGeom>
            <a:avLst/>
            <a:gdLst>
              <a:gd name="connsiteX0" fmla="*/ 1460984 w 2921968"/>
              <a:gd name="connsiteY0" fmla="*/ 233294 h 3066808"/>
              <a:gd name="connsiteX1" fmla="*/ 1320049 w 2921968"/>
              <a:gd name="connsiteY1" fmla="*/ 374229 h 3066808"/>
              <a:gd name="connsiteX2" fmla="*/ 1460984 w 2921968"/>
              <a:gd name="connsiteY2" fmla="*/ 515164 h 3066808"/>
              <a:gd name="connsiteX3" fmla="*/ 1601919 w 2921968"/>
              <a:gd name="connsiteY3" fmla="*/ 374229 h 3066808"/>
              <a:gd name="connsiteX4" fmla="*/ 1460984 w 2921968"/>
              <a:gd name="connsiteY4" fmla="*/ 233294 h 3066808"/>
              <a:gd name="connsiteX5" fmla="*/ 1460984 w 2921968"/>
              <a:gd name="connsiteY5" fmla="*/ 0 h 3066808"/>
              <a:gd name="connsiteX6" fmla="*/ 1835213 w 2921968"/>
              <a:gd name="connsiteY6" fmla="*/ 374229 h 3066808"/>
              <a:gd name="connsiteX7" fmla="*/ 1670219 w 2921968"/>
              <a:gd name="connsiteY7" fmla="*/ 684545 h 3066808"/>
              <a:gd name="connsiteX8" fmla="*/ 1626866 w 2921968"/>
              <a:gd name="connsiteY8" fmla="*/ 708077 h 3066808"/>
              <a:gd name="connsiteX9" fmla="*/ 1646248 w 2921968"/>
              <a:gd name="connsiteY9" fmla="*/ 873151 h 3066808"/>
              <a:gd name="connsiteX10" fmla="*/ 2235203 w 2921968"/>
              <a:gd name="connsiteY10" fmla="*/ 873151 h 3066808"/>
              <a:gd name="connsiteX11" fmla="*/ 2241832 w 2921968"/>
              <a:gd name="connsiteY11" fmla="*/ 851796 h 3066808"/>
              <a:gd name="connsiteX12" fmla="*/ 2430803 w 2921968"/>
              <a:gd name="connsiteY12" fmla="*/ 726537 h 3066808"/>
              <a:gd name="connsiteX13" fmla="*/ 2635891 w 2921968"/>
              <a:gd name="connsiteY13" fmla="*/ 931625 h 3066808"/>
              <a:gd name="connsiteX14" fmla="*/ 2430803 w 2921968"/>
              <a:gd name="connsiteY14" fmla="*/ 1136713 h 3066808"/>
              <a:gd name="connsiteX15" fmla="*/ 2241832 w 2921968"/>
              <a:gd name="connsiteY15" fmla="*/ 1011455 h 3066808"/>
              <a:gd name="connsiteX16" fmla="*/ 2233652 w 2921968"/>
              <a:gd name="connsiteY16" fmla="*/ 985105 h 3066808"/>
              <a:gd name="connsiteX17" fmla="*/ 1659393 w 2921968"/>
              <a:gd name="connsiteY17" fmla="*/ 985105 h 3066808"/>
              <a:gd name="connsiteX18" fmla="*/ 1835639 w 2921968"/>
              <a:gd name="connsiteY18" fmla="*/ 2486125 h 3066808"/>
              <a:gd name="connsiteX19" fmla="*/ 2605322 w 2921968"/>
              <a:gd name="connsiteY19" fmla="*/ 1804902 h 3066808"/>
              <a:gd name="connsiteX20" fmla="*/ 2437231 w 2921968"/>
              <a:gd name="connsiteY20" fmla="*/ 1828663 h 3066808"/>
              <a:gd name="connsiteX21" fmla="*/ 2679599 w 2921968"/>
              <a:gd name="connsiteY21" fmla="*/ 1472350 h 3066808"/>
              <a:gd name="connsiteX22" fmla="*/ 2921968 w 2921968"/>
              <a:gd name="connsiteY22" fmla="*/ 1828663 h 3066808"/>
              <a:gd name="connsiteX23" fmla="*/ 2749252 w 2921968"/>
              <a:gd name="connsiteY23" fmla="*/ 1804848 h 3066808"/>
              <a:gd name="connsiteX24" fmla="*/ 1665272 w 2921968"/>
              <a:gd name="connsiteY24" fmla="*/ 2905483 h 3066808"/>
              <a:gd name="connsiteX25" fmla="*/ 1462434 w 2921968"/>
              <a:gd name="connsiteY25" fmla="*/ 3066808 h 3066808"/>
              <a:gd name="connsiteX26" fmla="*/ 1265857 w 2921968"/>
              <a:gd name="connsiteY26" fmla="*/ 2910631 h 3066808"/>
              <a:gd name="connsiteX27" fmla="*/ 175466 w 2921968"/>
              <a:gd name="connsiteY27" fmla="*/ 1804523 h 3066808"/>
              <a:gd name="connsiteX28" fmla="*/ 0 w 2921968"/>
              <a:gd name="connsiteY28" fmla="*/ 1828663 h 3066808"/>
              <a:gd name="connsiteX29" fmla="*/ 242369 w 2921968"/>
              <a:gd name="connsiteY29" fmla="*/ 1472350 h 3066808"/>
              <a:gd name="connsiteX30" fmla="*/ 484739 w 2921968"/>
              <a:gd name="connsiteY30" fmla="*/ 1828663 h 3066808"/>
              <a:gd name="connsiteX31" fmla="*/ 319066 w 2921968"/>
              <a:gd name="connsiteY31" fmla="*/ 1805271 h 3066808"/>
              <a:gd name="connsiteX32" fmla="*/ 1095798 w 2921968"/>
              <a:gd name="connsiteY32" fmla="*/ 2488933 h 3066808"/>
              <a:gd name="connsiteX33" fmla="*/ 1266566 w 2921968"/>
              <a:gd name="connsiteY33" fmla="*/ 985105 h 3066808"/>
              <a:gd name="connsiteX34" fmla="*/ 728631 w 2921968"/>
              <a:gd name="connsiteY34" fmla="*/ 985105 h 3066808"/>
              <a:gd name="connsiteX35" fmla="*/ 727109 w 2921968"/>
              <a:gd name="connsiteY35" fmla="*/ 987221 h 3066808"/>
              <a:gd name="connsiteX36" fmla="*/ 719586 w 2921968"/>
              <a:gd name="connsiteY36" fmla="*/ 1011455 h 3066808"/>
              <a:gd name="connsiteX37" fmla="*/ 530615 w 2921968"/>
              <a:gd name="connsiteY37" fmla="*/ 1136713 h 3066808"/>
              <a:gd name="connsiteX38" fmla="*/ 325527 w 2921968"/>
              <a:gd name="connsiteY38" fmla="*/ 931625 h 3066808"/>
              <a:gd name="connsiteX39" fmla="*/ 530615 w 2921968"/>
              <a:gd name="connsiteY39" fmla="*/ 726537 h 3066808"/>
              <a:gd name="connsiteX40" fmla="*/ 719586 w 2921968"/>
              <a:gd name="connsiteY40" fmla="*/ 851796 h 3066808"/>
              <a:gd name="connsiteX41" fmla="*/ 724380 w 2921968"/>
              <a:gd name="connsiteY41" fmla="*/ 867240 h 3066808"/>
              <a:gd name="connsiteX42" fmla="*/ 728634 w 2921968"/>
              <a:gd name="connsiteY42" fmla="*/ 873151 h 3066808"/>
              <a:gd name="connsiteX43" fmla="*/ 1279279 w 2921968"/>
              <a:gd name="connsiteY43" fmla="*/ 873151 h 3066808"/>
              <a:gd name="connsiteX44" fmla="*/ 1297855 w 2921968"/>
              <a:gd name="connsiteY44" fmla="*/ 709571 h 3066808"/>
              <a:gd name="connsiteX45" fmla="*/ 1251749 w 2921968"/>
              <a:gd name="connsiteY45" fmla="*/ 684545 h 3066808"/>
              <a:gd name="connsiteX46" fmla="*/ 1086755 w 2921968"/>
              <a:gd name="connsiteY46" fmla="*/ 374229 h 3066808"/>
              <a:gd name="connsiteX47" fmla="*/ 1460984 w 2921968"/>
              <a:gd name="connsiteY47" fmla="*/ 0 h 306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21968" h="3066808">
                <a:moveTo>
                  <a:pt x="1460984" y="233294"/>
                </a:moveTo>
                <a:cubicBezTo>
                  <a:pt x="1383148" y="233294"/>
                  <a:pt x="1320049" y="296393"/>
                  <a:pt x="1320049" y="374229"/>
                </a:cubicBezTo>
                <a:cubicBezTo>
                  <a:pt x="1320049" y="452065"/>
                  <a:pt x="1383148" y="515164"/>
                  <a:pt x="1460984" y="515164"/>
                </a:cubicBezTo>
                <a:cubicBezTo>
                  <a:pt x="1538820" y="515164"/>
                  <a:pt x="1601919" y="452065"/>
                  <a:pt x="1601919" y="374229"/>
                </a:cubicBezTo>
                <a:cubicBezTo>
                  <a:pt x="1601919" y="296393"/>
                  <a:pt x="1538820" y="233294"/>
                  <a:pt x="1460984" y="233294"/>
                </a:cubicBezTo>
                <a:close/>
                <a:moveTo>
                  <a:pt x="1460984" y="0"/>
                </a:moveTo>
                <a:cubicBezTo>
                  <a:pt x="1667665" y="0"/>
                  <a:pt x="1835213" y="167548"/>
                  <a:pt x="1835213" y="374229"/>
                </a:cubicBezTo>
                <a:cubicBezTo>
                  <a:pt x="1835213" y="503404"/>
                  <a:pt x="1769765" y="617294"/>
                  <a:pt x="1670219" y="684545"/>
                </a:cubicBezTo>
                <a:lnTo>
                  <a:pt x="1626866" y="708077"/>
                </a:lnTo>
                <a:lnTo>
                  <a:pt x="1646248" y="873151"/>
                </a:lnTo>
                <a:lnTo>
                  <a:pt x="2235203" y="873151"/>
                </a:lnTo>
                <a:lnTo>
                  <a:pt x="2241832" y="851796"/>
                </a:lnTo>
                <a:cubicBezTo>
                  <a:pt x="2272966" y="778187"/>
                  <a:pt x="2345853" y="726537"/>
                  <a:pt x="2430803" y="726537"/>
                </a:cubicBezTo>
                <a:cubicBezTo>
                  <a:pt x="2544070" y="726537"/>
                  <a:pt x="2635891" y="818358"/>
                  <a:pt x="2635891" y="931625"/>
                </a:cubicBezTo>
                <a:cubicBezTo>
                  <a:pt x="2635891" y="1044892"/>
                  <a:pt x="2544070" y="1136713"/>
                  <a:pt x="2430803" y="1136713"/>
                </a:cubicBezTo>
                <a:cubicBezTo>
                  <a:pt x="2345853" y="1136713"/>
                  <a:pt x="2272966" y="1085064"/>
                  <a:pt x="2241832" y="1011455"/>
                </a:cubicBezTo>
                <a:lnTo>
                  <a:pt x="2233652" y="985105"/>
                </a:lnTo>
                <a:lnTo>
                  <a:pt x="1659393" y="985105"/>
                </a:lnTo>
                <a:lnTo>
                  <a:pt x="1835639" y="2486125"/>
                </a:lnTo>
                <a:cubicBezTo>
                  <a:pt x="2257126" y="2356235"/>
                  <a:pt x="2582425" y="2203368"/>
                  <a:pt x="2605322" y="1804902"/>
                </a:cubicBezTo>
                <a:cubicBezTo>
                  <a:pt x="2547615" y="1806965"/>
                  <a:pt x="2490707" y="1815307"/>
                  <a:pt x="2437231" y="1828663"/>
                </a:cubicBezTo>
                <a:cubicBezTo>
                  <a:pt x="2542844" y="1722240"/>
                  <a:pt x="2642253" y="1622871"/>
                  <a:pt x="2679599" y="1472350"/>
                </a:cubicBezTo>
                <a:cubicBezTo>
                  <a:pt x="2719016" y="1621107"/>
                  <a:pt x="2816355" y="1715183"/>
                  <a:pt x="2921968" y="1828663"/>
                </a:cubicBezTo>
                <a:cubicBezTo>
                  <a:pt x="2868630" y="1815688"/>
                  <a:pt x="2809977" y="1807008"/>
                  <a:pt x="2749252" y="1804848"/>
                </a:cubicBezTo>
                <a:cubicBezTo>
                  <a:pt x="2719427" y="2342499"/>
                  <a:pt x="2353693" y="2860207"/>
                  <a:pt x="1665272" y="2905483"/>
                </a:cubicBezTo>
                <a:cubicBezTo>
                  <a:pt x="1561523" y="2978866"/>
                  <a:pt x="1523475" y="3013033"/>
                  <a:pt x="1462434" y="3066808"/>
                </a:cubicBezTo>
                <a:cubicBezTo>
                  <a:pt x="1404574" y="3011016"/>
                  <a:pt x="1369708" y="2980430"/>
                  <a:pt x="1265857" y="2910631"/>
                </a:cubicBezTo>
                <a:cubicBezTo>
                  <a:pt x="648092" y="2849018"/>
                  <a:pt x="205460" y="2343748"/>
                  <a:pt x="175466" y="1804523"/>
                </a:cubicBezTo>
                <a:cubicBezTo>
                  <a:pt x="115256" y="1806261"/>
                  <a:pt x="55763" y="1814736"/>
                  <a:pt x="0" y="1828663"/>
                </a:cubicBezTo>
                <a:cubicBezTo>
                  <a:pt x="105615" y="1722240"/>
                  <a:pt x="205022" y="1622871"/>
                  <a:pt x="242369" y="1472350"/>
                </a:cubicBezTo>
                <a:cubicBezTo>
                  <a:pt x="281785" y="1621107"/>
                  <a:pt x="379124" y="1715183"/>
                  <a:pt x="484739" y="1828663"/>
                </a:cubicBezTo>
                <a:cubicBezTo>
                  <a:pt x="433473" y="1816193"/>
                  <a:pt x="377298" y="1807690"/>
                  <a:pt x="319066" y="1805271"/>
                </a:cubicBezTo>
                <a:cubicBezTo>
                  <a:pt x="342774" y="2204526"/>
                  <a:pt x="675270" y="2359301"/>
                  <a:pt x="1095798" y="2488933"/>
                </a:cubicBezTo>
                <a:lnTo>
                  <a:pt x="1266566" y="985105"/>
                </a:lnTo>
                <a:lnTo>
                  <a:pt x="728631" y="985105"/>
                </a:lnTo>
                <a:lnTo>
                  <a:pt x="727109" y="987221"/>
                </a:lnTo>
                <a:lnTo>
                  <a:pt x="719586" y="1011455"/>
                </a:lnTo>
                <a:cubicBezTo>
                  <a:pt x="688452" y="1085064"/>
                  <a:pt x="615566" y="1136713"/>
                  <a:pt x="530615" y="1136713"/>
                </a:cubicBezTo>
                <a:cubicBezTo>
                  <a:pt x="417348" y="1136713"/>
                  <a:pt x="325527" y="1044892"/>
                  <a:pt x="325527" y="931625"/>
                </a:cubicBezTo>
                <a:cubicBezTo>
                  <a:pt x="325527" y="818358"/>
                  <a:pt x="417348" y="726537"/>
                  <a:pt x="530615" y="726537"/>
                </a:cubicBezTo>
                <a:cubicBezTo>
                  <a:pt x="615566" y="726537"/>
                  <a:pt x="688452" y="778187"/>
                  <a:pt x="719586" y="851796"/>
                </a:cubicBezTo>
                <a:lnTo>
                  <a:pt x="724380" y="867240"/>
                </a:lnTo>
                <a:lnTo>
                  <a:pt x="728634" y="873151"/>
                </a:lnTo>
                <a:lnTo>
                  <a:pt x="1279279" y="873151"/>
                </a:lnTo>
                <a:lnTo>
                  <a:pt x="1297855" y="709571"/>
                </a:lnTo>
                <a:lnTo>
                  <a:pt x="1251749" y="684545"/>
                </a:lnTo>
                <a:cubicBezTo>
                  <a:pt x="1152204" y="617294"/>
                  <a:pt x="1086755" y="503404"/>
                  <a:pt x="1086755" y="374229"/>
                </a:cubicBezTo>
                <a:cubicBezTo>
                  <a:pt x="1086755" y="167548"/>
                  <a:pt x="1254303" y="0"/>
                  <a:pt x="1460984" y="0"/>
                </a:cubicBezTo>
                <a:close/>
              </a:path>
            </a:pathLst>
          </a:cu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dirty="0">
              <a:solidFill>
                <a:prstClr val="white"/>
              </a:solidFill>
            </a:endParaRPr>
          </a:p>
        </p:txBody>
      </p:sp>
      <p:sp>
        <p:nvSpPr>
          <p:cNvPr id="70" name="TextBox 69">
            <a:extLst>
              <a:ext uri="{FF2B5EF4-FFF2-40B4-BE49-F238E27FC236}">
                <a16:creationId xmlns:a16="http://schemas.microsoft.com/office/drawing/2014/main" id="{E3412F27-EE8D-4ECF-A179-B974E410E1B5}"/>
              </a:ext>
            </a:extLst>
          </p:cNvPr>
          <p:cNvSpPr txBox="1"/>
          <p:nvPr/>
        </p:nvSpPr>
        <p:spPr>
          <a:xfrm>
            <a:off x="1509482" y="5049838"/>
            <a:ext cx="1614945" cy="1169551"/>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mn-MN" altLang="ko-KR" sz="1400" b="1">
                <a:solidFill>
                  <a:srgbClr val="70A1C0"/>
                </a:solidFill>
                <a:cs typeface="Arial" pitchFamily="34" charset="0"/>
              </a:rPr>
              <a:t>Олон нийтийн нээлттэй хэлэлцүүлэг зохион </a:t>
            </a:r>
          </a:p>
          <a:p>
            <a:pPr algn="ctr"/>
            <a:r>
              <a:rPr lang="mn-MN" altLang="ko-KR" sz="1400" b="1" smtClean="0">
                <a:solidFill>
                  <a:srgbClr val="70A1C0"/>
                </a:solidFill>
                <a:cs typeface="Arial" pitchFamily="34" charset="0"/>
              </a:rPr>
              <a:t>байгуулав</a:t>
            </a:r>
            <a:endParaRPr lang="ko-KR" altLang="en-US" sz="1400" b="1">
              <a:solidFill>
                <a:srgbClr val="70A1C0"/>
              </a:solidFill>
              <a:cs typeface="Arial" pitchFamily="34" charset="0"/>
            </a:endParaRPr>
          </a:p>
        </p:txBody>
      </p:sp>
      <p:pic>
        <p:nvPicPr>
          <p:cNvPr id="52" name="Picture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 y="0"/>
            <a:ext cx="1098721" cy="997421"/>
          </a:xfrm>
          <a:prstGeom prst="rect">
            <a:avLst/>
          </a:prstGeom>
          <a:noFill/>
        </p:spPr>
      </p:pic>
    </p:spTree>
    <p:extLst>
      <p:ext uri="{BB962C8B-B14F-4D97-AF65-F5344CB8AC3E}">
        <p14:creationId xmlns:p14="http://schemas.microsoft.com/office/powerpoint/2010/main" val="3298937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5252" y="513362"/>
            <a:ext cx="7297947" cy="775778"/>
          </a:xfrm>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ormAutofit fontScale="90000"/>
          </a:bodyPr>
          <a:lstStyle/>
          <a:p>
            <a:r>
              <a:rPr lang="mn-MN" cap="all" smtClean="0">
                <a:solidFill>
                  <a:schemeClr val="bg1"/>
                </a:solidFill>
                <a:effectLst>
                  <a:outerShdw blurRad="38100" dist="38100" dir="2700000" algn="tl">
                    <a:srgbClr val="000000">
                      <a:alpha val="43137"/>
                    </a:srgbClr>
                  </a:outerShdw>
                </a:effectLst>
              </a:rPr>
              <a:t>Төсөл байршуулсан </a:t>
            </a:r>
            <a:endParaRPr lang="en-US" cap="all">
              <a:solidFill>
                <a:schemeClr val="bg1"/>
              </a:solidFill>
              <a:effectLst>
                <a:outerShdw blurRad="38100" dist="38100" dir="2700000" algn="tl">
                  <a:srgbClr val="000000">
                    <a:alpha val="43137"/>
                  </a:srgbClr>
                </a:outerShdw>
              </a:effectLst>
            </a:endParaRPr>
          </a:p>
        </p:txBody>
      </p:sp>
      <p:sp>
        <p:nvSpPr>
          <p:cNvPr id="6" name="Rectangle 5"/>
          <p:cNvSpPr/>
          <p:nvPr/>
        </p:nvSpPr>
        <p:spPr>
          <a:xfrm>
            <a:off x="1135630" y="1574240"/>
            <a:ext cx="9788106" cy="1569660"/>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4"/>
          </a:lnRef>
          <a:fillRef idx="3">
            <a:schemeClr val="accent4"/>
          </a:fillRef>
          <a:effectRef idx="3">
            <a:schemeClr val="accent4"/>
          </a:effectRef>
          <a:fontRef idx="minor">
            <a:schemeClr val="lt1"/>
          </a:fontRef>
        </p:style>
        <p:txBody>
          <a:bodyPr wrap="square">
            <a:spAutoFit/>
          </a:bodyPr>
          <a:lstStyle/>
          <a:p>
            <a:r>
              <a:rPr lang="en-US" sz="3200" b="1">
                <a:solidFill>
                  <a:schemeClr val="bg1"/>
                </a:solidFill>
                <a:effectLst>
                  <a:outerShdw blurRad="38100" dist="38100" dir="2700000" algn="tl">
                    <a:srgbClr val="000000">
                      <a:alpha val="43137"/>
                    </a:srgbClr>
                  </a:outerShdw>
                </a:effectLst>
              </a:rPr>
              <a:t>www.mof.gov.mn, </a:t>
            </a:r>
            <a:r>
              <a:rPr lang="mn-MN" sz="3200" b="1" smtClean="0">
                <a:solidFill>
                  <a:schemeClr val="bg1"/>
                </a:solidFill>
                <a:effectLst>
                  <a:outerShdw blurRad="38100" dist="38100" dir="2700000" algn="tl">
                    <a:srgbClr val="000000">
                      <a:alpha val="43137"/>
                    </a:srgbClr>
                  </a:outerShdw>
                </a:effectLst>
              </a:rPr>
              <a:t>				Сангийн яам</a:t>
            </a:r>
          </a:p>
          <a:p>
            <a:r>
              <a:rPr lang="en-US" sz="3200" b="1" smtClean="0">
                <a:solidFill>
                  <a:schemeClr val="bg1"/>
                </a:solidFill>
                <a:effectLst>
                  <a:outerShdw blurRad="38100" dist="38100" dir="2700000" algn="tl">
                    <a:srgbClr val="000000">
                      <a:alpha val="43137"/>
                    </a:srgbClr>
                  </a:outerShdw>
                </a:effectLst>
              </a:rPr>
              <a:t>www.customs.gov.mn,</a:t>
            </a:r>
            <a:r>
              <a:rPr lang="mn-MN" sz="3200" b="1" smtClean="0">
                <a:solidFill>
                  <a:schemeClr val="bg1"/>
                </a:solidFill>
                <a:effectLst>
                  <a:outerShdw blurRad="38100" dist="38100" dir="2700000" algn="tl">
                    <a:srgbClr val="000000">
                      <a:alpha val="43137"/>
                    </a:srgbClr>
                  </a:outerShdw>
                </a:effectLst>
              </a:rPr>
              <a:t>			ГЕГ</a:t>
            </a:r>
            <a:r>
              <a:rPr lang="en-US" sz="3200" b="1" smtClean="0">
                <a:solidFill>
                  <a:schemeClr val="bg1"/>
                </a:solidFill>
                <a:effectLst>
                  <a:outerShdw blurRad="38100" dist="38100" dir="2700000" algn="tl">
                    <a:srgbClr val="000000">
                      <a:alpha val="43137"/>
                    </a:srgbClr>
                  </a:outerShdw>
                </a:effectLst>
              </a:rPr>
              <a:t> </a:t>
            </a:r>
            <a:endParaRPr lang="mn-MN" sz="3200" b="1" smtClean="0">
              <a:solidFill>
                <a:schemeClr val="bg1"/>
              </a:solidFill>
              <a:effectLst>
                <a:outerShdw blurRad="38100" dist="38100" dir="2700000" algn="tl">
                  <a:srgbClr val="000000">
                    <a:alpha val="43137"/>
                  </a:srgbClr>
                </a:outerShdw>
              </a:effectLst>
            </a:endParaRPr>
          </a:p>
          <a:p>
            <a:r>
              <a:rPr lang="en-US" sz="3200" b="1" smtClean="0">
                <a:solidFill>
                  <a:schemeClr val="bg1"/>
                </a:solidFill>
                <a:effectLst>
                  <a:outerShdw blurRad="38100" dist="38100" dir="2700000" algn="tl">
                    <a:srgbClr val="000000">
                      <a:alpha val="43137"/>
                    </a:srgbClr>
                  </a:outerShdw>
                </a:effectLst>
              </a:rPr>
              <a:t>www.mongolchamber.mn</a:t>
            </a:r>
            <a:r>
              <a:rPr lang="mn-MN" sz="3200" b="1" smtClean="0">
                <a:solidFill>
                  <a:schemeClr val="bg1"/>
                </a:solidFill>
                <a:effectLst>
                  <a:outerShdw blurRad="38100" dist="38100" dir="2700000" algn="tl">
                    <a:srgbClr val="000000">
                      <a:alpha val="43137"/>
                    </a:srgbClr>
                  </a:outerShdw>
                </a:effectLst>
              </a:rPr>
              <a:t>		МҮХАҮТ</a:t>
            </a:r>
            <a:endParaRPr lang="en-US" sz="3200" b="1">
              <a:solidFill>
                <a:schemeClr val="bg1"/>
              </a:solidFill>
              <a:effectLst>
                <a:outerShdw blurRad="38100" dist="38100" dir="2700000" algn="tl">
                  <a:srgbClr val="000000">
                    <a:alpha val="43137"/>
                  </a:srgbClr>
                </a:outerShdw>
              </a:effectLst>
            </a:endParaRPr>
          </a:p>
        </p:txBody>
      </p:sp>
      <p:sp>
        <p:nvSpPr>
          <p:cNvPr id="7" name="Rectangle 6"/>
          <p:cNvSpPr/>
          <p:nvPr/>
        </p:nvSpPr>
        <p:spPr>
          <a:xfrm>
            <a:off x="569162" y="3429000"/>
            <a:ext cx="10921041" cy="2308324"/>
          </a:xfrm>
          <a:prstGeom prst="rect">
            <a:avLst/>
          </a:prstGeo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wrap="square">
            <a:spAutoFit/>
          </a:bodyPr>
          <a:lstStyle/>
          <a:p>
            <a:pPr algn="r"/>
            <a:r>
              <a:rPr lang="mn-MN" sz="2400" b="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Гаалийн </a:t>
            </a:r>
            <a:r>
              <a:rPr lang="mn-MN" sz="2400" b="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баталгаат агуулахын үйл ажиллагаа эрхлэгч 34, </a:t>
            </a:r>
            <a:endParaRPr lang="mn-MN" sz="2400" b="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algn="r"/>
            <a:r>
              <a:rPr lang="mn-MN" sz="2400" b="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Гаалийн </a:t>
            </a:r>
            <a:r>
              <a:rPr lang="mn-MN" sz="2400" b="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зуучлагч хуулийн этгээд 78, </a:t>
            </a:r>
            <a:endParaRPr lang="mn-MN" sz="2400" b="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algn="r"/>
            <a:r>
              <a:rPr lang="mn-MN" sz="2400" b="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Татваргүй </a:t>
            </a:r>
            <a:r>
              <a:rPr lang="mn-MN" sz="2400" b="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барааны үйл ажиллагаа эрхлэгч 14, </a:t>
            </a:r>
            <a:endParaRPr lang="mn-MN" sz="2400" b="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algn="r"/>
            <a:r>
              <a:rPr lang="mn-MN" sz="2400" b="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Гаалийн </a:t>
            </a:r>
            <a:r>
              <a:rPr lang="mn-MN" sz="2400" b="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байгууллагаас итгэмжлэл авсан тээвэрлэгч байгууллага 109</a:t>
            </a:r>
            <a:r>
              <a:rPr lang="mn-MN" sz="2400" b="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a:t>
            </a:r>
          </a:p>
          <a:p>
            <a:pPr algn="ctr"/>
            <a:r>
              <a:rPr lang="mn-MN" sz="2400" b="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 </a:t>
            </a:r>
            <a:r>
              <a:rPr lang="mn-MN" sz="2400" b="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нийт 235 байгуулагад </a:t>
            </a:r>
            <a:r>
              <a:rPr lang="mn-MN" sz="2400" b="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хуулийн </a:t>
            </a:r>
            <a:r>
              <a:rPr lang="mn-MN" sz="2400" b="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төслийг ГЕГ-ын бүртгэлд </a:t>
            </a:r>
            <a:r>
              <a:rPr lang="mn-MN" sz="2400" b="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байгаа 235 </a:t>
            </a:r>
            <a:r>
              <a:rPr lang="mn-MN" sz="2400" b="1">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цахим хаягаар </a:t>
            </a:r>
            <a:r>
              <a:rPr lang="mn-MN" sz="2400" b="1" smtClean="0">
                <a:solidFill>
                  <a:schemeClr val="bg1"/>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илгээсэн.</a:t>
            </a:r>
            <a:endParaRPr lang="en-US" sz="2400" b="1">
              <a:solidFill>
                <a:schemeClr val="bg1"/>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 y="0"/>
            <a:ext cx="1098721" cy="997421"/>
          </a:xfrm>
          <a:prstGeom prst="rect">
            <a:avLst/>
          </a:prstGeom>
        </p:spPr>
      </p:pic>
    </p:spTree>
    <p:extLst>
      <p:ext uri="{BB962C8B-B14F-4D97-AF65-F5344CB8AC3E}">
        <p14:creationId xmlns:p14="http://schemas.microsoft.com/office/powerpoint/2010/main" val="218177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81886" y="419107"/>
            <a:ext cx="4347714" cy="775778"/>
          </a:xfrm>
          <a:prstGeom prst="rect">
            <a:avLst/>
          </a:prstGeom>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mn-MN" cap="all" smtClean="0">
                <a:solidFill>
                  <a:schemeClr val="bg1"/>
                </a:solidFill>
                <a:effectLst>
                  <a:outerShdw blurRad="38100" dist="38100" dir="2700000" algn="tl">
                    <a:srgbClr val="000000">
                      <a:alpha val="43137"/>
                    </a:srgbClr>
                  </a:outerShdw>
                </a:effectLst>
              </a:rPr>
              <a:t>Хэлэлцүүлэг</a:t>
            </a:r>
            <a:endParaRPr lang="en-US" cap="all">
              <a:solidFill>
                <a:schemeClr val="bg1"/>
              </a:solidFill>
              <a:effectLst>
                <a:outerShdw blurRad="38100" dist="38100" dir="2700000" algn="tl">
                  <a:srgbClr val="000000">
                    <a:alpha val="43137"/>
                  </a:srgbClr>
                </a:outerShdw>
              </a:effectLst>
            </a:endParaRPr>
          </a:p>
        </p:txBody>
      </p:sp>
      <p:sp>
        <p:nvSpPr>
          <p:cNvPr id="5" name="Rectangle 4"/>
          <p:cNvSpPr/>
          <p:nvPr/>
        </p:nvSpPr>
        <p:spPr>
          <a:xfrm>
            <a:off x="685800" y="1479699"/>
            <a:ext cx="10668000" cy="7078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mn-MN" sz="2000" b="1" dirty="0" smtClean="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ГЕГ-аас </a:t>
            </a:r>
            <a:r>
              <a:rPr lang="mn-MN" sz="2000" b="1"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2017 оны 05 дугаар сарын 23, 24-ний өдрүүдэд ХЗҮХ-гийн </a:t>
            </a:r>
            <a:endParaRPr lang="mn-MN" sz="2000" b="1" dirty="0" smtClean="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endParaRPr>
          </a:p>
          <a:p>
            <a:pPr algn="ctr"/>
            <a:r>
              <a:rPr lang="mn-MN" sz="2000" b="1" dirty="0" smtClean="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a:t>
            </a:r>
            <a:r>
              <a:rPr lang="mn-MN" sz="2000" b="1"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Хуульчдын танхим”-д </a:t>
            </a:r>
            <a:r>
              <a:rPr lang="mn-MN" sz="2000" b="1" dirty="0" smtClean="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зохин байгуулсан олон </a:t>
            </a:r>
            <a:r>
              <a:rPr lang="mn-MN" sz="2000" b="1" dirty="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нийтийн </a:t>
            </a:r>
            <a:r>
              <a:rPr lang="mn-MN" sz="2000" b="1" dirty="0" smtClean="0">
                <a:solidFill>
                  <a:srgbClr val="00206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хэлэлцүүлэг </a:t>
            </a:r>
            <a:endParaRPr lang="en-US" sz="2000" b="1" dirty="0">
              <a:solidFill>
                <a:srgbClr val="002060"/>
              </a:solidFill>
              <a:effectLst>
                <a:outerShdw blurRad="38100" dist="38100" dir="2700000" algn="tl">
                  <a:srgbClr val="000000">
                    <a:alpha val="43137"/>
                  </a:srgbClr>
                </a:outerShdw>
              </a:effectLst>
            </a:endParaRPr>
          </a:p>
        </p:txBody>
      </p:sp>
      <p:sp>
        <p:nvSpPr>
          <p:cNvPr id="6" name="Rectangle 5"/>
          <p:cNvSpPr/>
          <p:nvPr/>
        </p:nvSpPr>
        <p:spPr>
          <a:xfrm>
            <a:off x="517585" y="2472399"/>
            <a:ext cx="11076317" cy="28623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mn-MN" sz="2000" b="1" dirty="0" smtClean="0">
                <a:solidFill>
                  <a:srgbClr val="002060"/>
                </a:solidFill>
                <a:effectLst>
                  <a:outerShdw blurRad="38100" dist="38100" dir="2700000" algn="tl">
                    <a:srgbClr val="000000">
                      <a:alpha val="43137"/>
                    </a:srgbClr>
                  </a:outerShdw>
                </a:effectLst>
              </a:rPr>
              <a:t>МҮХАҮТ, </a:t>
            </a:r>
            <a:r>
              <a:rPr lang="mn-MN" sz="2000" b="1" dirty="0" smtClean="0">
                <a:solidFill>
                  <a:srgbClr val="002060"/>
                </a:solidFill>
                <a:effectLst>
                  <a:outerShdw blurRad="38100" dist="38100" dir="2700000" algn="tl">
                    <a:srgbClr val="000000">
                      <a:alpha val="43137"/>
                    </a:srgbClr>
                  </a:outerShdw>
                </a:effectLst>
              </a:rPr>
              <a:t>“Оюутолгой” ХХК, “Анир монгол ложистик” ХХК, “УБТЗ” ХНН, ХХЗХороо, “Вагнер ази” ХХК, “Би Си Жи Би” ХХК, “Тус дор” ХХК, “Сантранс” ХХК, “Тулга” ХХК, “Туушин” ХХК. “Өлзийнаран” ХХК, ”Эринэнержи” ХХК, “Туушин” ХХК, “МИАТ” ХК, “Ландекс” ХХК, “Ландбридж” ХХК, “Монтранс авто” ХХК, “Глобалбридж” ХХК, “УБ транс” ХХК, ”Ноос, ноолуурын холбоо, “</a:t>
            </a:r>
            <a:r>
              <a:rPr lang="en-US" sz="2000" b="1" dirty="0" smtClean="0">
                <a:solidFill>
                  <a:srgbClr val="002060"/>
                </a:solidFill>
                <a:effectLst>
                  <a:outerShdw blurRad="38100" dist="38100" dir="2700000" algn="tl">
                    <a:srgbClr val="000000">
                      <a:alpha val="43137"/>
                    </a:srgbClr>
                  </a:outerShdw>
                </a:effectLst>
              </a:rPr>
              <a:t>MSBC</a:t>
            </a:r>
            <a:r>
              <a:rPr lang="mn-MN" sz="2000" b="1" dirty="0" smtClean="0">
                <a:solidFill>
                  <a:srgbClr val="002060"/>
                </a:solidFill>
                <a:effectLst>
                  <a:outerShdw blurRad="38100" dist="38100" dir="2700000" algn="tl">
                    <a:srgbClr val="000000">
                      <a:alpha val="43137"/>
                    </a:srgbClr>
                  </a:outerShdw>
                </a:effectLst>
              </a:rPr>
              <a:t>” ХХК, “Энэржи ресурс” ХХК, “Норд транс” ХХК, “Фотон” ХХК, “Монконтранс” ХХК, МАШҮХолбоо, “БСБ сервис” ХХК, “Тайгын шанд” ХХК, “Монгол экспрес” ХХК, “Говьтранс ложистик” ХХК, “МЦУУ” ХХК, “Туушин системс” ХХК, “Дээжийн өргөө” ХХК, “Наран моторс” ХХК, “</a:t>
            </a:r>
            <a:r>
              <a:rPr lang="en-US" sz="2000" b="1" dirty="0" smtClean="0">
                <a:solidFill>
                  <a:srgbClr val="002060"/>
                </a:solidFill>
                <a:effectLst>
                  <a:outerShdw blurRad="38100" dist="38100" dir="2700000" algn="tl">
                    <a:srgbClr val="000000">
                      <a:alpha val="43137"/>
                    </a:srgbClr>
                  </a:outerShdw>
                </a:effectLst>
              </a:rPr>
              <a:t>DHL</a:t>
            </a:r>
            <a:r>
              <a:rPr lang="mn-MN" sz="2000" b="1" dirty="0" smtClean="0">
                <a:solidFill>
                  <a:srgbClr val="002060"/>
                </a:solidFill>
                <a:effectLst>
                  <a:outerShdw blurRad="38100" dist="38100" dir="2700000" algn="tl">
                    <a:srgbClr val="000000">
                      <a:alpha val="43137"/>
                    </a:srgbClr>
                  </a:outerShdw>
                </a:effectLst>
              </a:rPr>
              <a:t>”</a:t>
            </a:r>
            <a:r>
              <a:rPr lang="en-US" sz="2000" b="1" dirty="0" smtClean="0">
                <a:solidFill>
                  <a:srgbClr val="002060"/>
                </a:solidFill>
                <a:effectLst>
                  <a:outerShdw blurRad="38100" dist="38100" dir="2700000" algn="tl">
                    <a:srgbClr val="000000">
                      <a:alpha val="43137"/>
                    </a:srgbClr>
                  </a:outerShdw>
                </a:effectLst>
              </a:rPr>
              <a:t> </a:t>
            </a:r>
            <a:r>
              <a:rPr lang="mn-MN" sz="2000" b="1" dirty="0" smtClean="0">
                <a:solidFill>
                  <a:srgbClr val="002060"/>
                </a:solidFill>
                <a:effectLst>
                  <a:outerShdw blurRad="38100" dist="38100" dir="2700000" algn="tl">
                    <a:srgbClr val="000000">
                      <a:alpha val="43137"/>
                    </a:srgbClr>
                  </a:outerShdw>
                </a:effectLst>
              </a:rPr>
              <a:t>ХХК, “</a:t>
            </a:r>
            <a:r>
              <a:rPr lang="en-US" sz="2000" b="1" dirty="0" smtClean="0">
                <a:solidFill>
                  <a:srgbClr val="002060"/>
                </a:solidFill>
                <a:effectLst>
                  <a:outerShdw blurRad="38100" dist="38100" dir="2700000" algn="tl">
                    <a:srgbClr val="000000">
                      <a:alpha val="43137"/>
                    </a:srgbClr>
                  </a:outerShdw>
                </a:effectLst>
              </a:rPr>
              <a:t>VIP</a:t>
            </a:r>
            <a:r>
              <a:rPr lang="mn-MN" sz="2000" b="1" dirty="0" smtClean="0">
                <a:solidFill>
                  <a:srgbClr val="002060"/>
                </a:solidFill>
                <a:effectLst>
                  <a:outerShdw blurRad="38100" dist="38100" dir="2700000" algn="tl">
                    <a:srgbClr val="000000">
                      <a:alpha val="43137"/>
                    </a:srgbClr>
                  </a:outerShdw>
                </a:effectLst>
              </a:rPr>
              <a:t>” ХХК, “Монголэкспресс” ХХК, “Онлайнэкспресс” ХХК, “Монголтранс” ХХК, “Замын үүд”, “Алтанбулаг”-ын эдийн засгийн чөлөөт бүсийн ажлын алба, “Батхулд” ХХК, “Алтайн Цаст-Уул” ХХК.</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 y="0"/>
            <a:ext cx="1216324" cy="1104181"/>
          </a:xfrm>
          <a:prstGeom prst="rect">
            <a:avLst/>
          </a:prstGeom>
        </p:spPr>
      </p:pic>
    </p:spTree>
    <p:extLst>
      <p:ext uri="{BB962C8B-B14F-4D97-AF65-F5344CB8AC3E}">
        <p14:creationId xmlns:p14="http://schemas.microsoft.com/office/powerpoint/2010/main" val="3212842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2" y="0"/>
            <a:ext cx="1216324" cy="1104181"/>
          </a:xfrm>
          <a:prstGeom prst="rect">
            <a:avLst/>
          </a:prstGeom>
        </p:spPr>
      </p:pic>
      <p:sp>
        <p:nvSpPr>
          <p:cNvPr id="6" name="Title 1"/>
          <p:cNvSpPr txBox="1">
            <a:spLocks/>
          </p:cNvSpPr>
          <p:nvPr/>
        </p:nvSpPr>
        <p:spPr>
          <a:xfrm>
            <a:off x="549218" y="1356114"/>
            <a:ext cx="9161253" cy="775778"/>
          </a:xfrm>
          <a:prstGeom prst="rect">
            <a:avLst/>
          </a:prstGeom>
          <a:gradFill rotWithShape="1">
            <a:gsLst>
              <a:gs pos="0">
                <a:srgbClr val="0680C3">
                  <a:satMod val="103000"/>
                  <a:lumMod val="102000"/>
                  <a:tint val="94000"/>
                </a:srgbClr>
              </a:gs>
              <a:gs pos="50000">
                <a:srgbClr val="0680C3">
                  <a:satMod val="110000"/>
                  <a:lumMod val="100000"/>
                  <a:shade val="100000"/>
                </a:srgbClr>
              </a:gs>
              <a:gs pos="100000">
                <a:srgbClr val="0680C3">
                  <a:lumMod val="99000"/>
                  <a:satMod val="120000"/>
                  <a:shade val="78000"/>
                </a:srgbClr>
              </a:gs>
            </a:gsLst>
            <a:lin ang="5400000" scaled="0"/>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lvl1pPr algn="ctr" defTabSz="914400" rtl="0" eaLnBrk="1" latinLnBrk="0" hangingPunct="1">
              <a:lnSpc>
                <a:spcPct val="90000"/>
              </a:lnSpc>
              <a:spcBef>
                <a:spcPct val="0"/>
              </a:spcBef>
              <a:buNone/>
              <a:defRPr sz="4800" b="1" kern="1200">
                <a:solidFill>
                  <a:schemeClr val="tx1">
                    <a:lumMod val="65000"/>
                    <a:lumOff val="35000"/>
                  </a:schemeClr>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mn-MN" sz="4800" b="1" i="0" u="none" strike="noStrike" kern="1200" cap="all" spc="0" normalizeH="0" baseline="0" noProof="0" smtClean="0">
                <a:ln>
                  <a:noFill/>
                </a:ln>
                <a:solidFill>
                  <a:sysClr val="window" lastClr="FFFFFF"/>
                </a:solidFill>
                <a:effectLst>
                  <a:outerShdw blurRad="38100" dist="38100" dir="2700000" algn="tl">
                    <a:srgbClr val="000000">
                      <a:alpha val="43137"/>
                    </a:srgbClr>
                  </a:outerShdw>
                </a:effectLst>
                <a:uLnTx/>
                <a:uFillTx/>
                <a:latin typeface="Arial"/>
                <a:ea typeface="Arial Unicode MS"/>
                <a:cs typeface="+mn-cs"/>
              </a:rPr>
              <a:t>Санал хэлэлцсэн байдал</a:t>
            </a:r>
            <a:endParaRPr kumimoji="0" lang="en-US" sz="4800" b="1" i="0" u="none" strike="noStrike" kern="1200" cap="all" spc="0" normalizeH="0" baseline="0" noProof="0">
              <a:ln>
                <a:noFill/>
              </a:ln>
              <a:solidFill>
                <a:sysClr val="window" lastClr="FFFFFF"/>
              </a:solidFill>
              <a:effectLst>
                <a:outerShdw blurRad="38100" dist="38100" dir="2700000" algn="tl">
                  <a:srgbClr val="000000">
                    <a:alpha val="43137"/>
                  </a:srgbClr>
                </a:outerShdw>
              </a:effectLst>
              <a:uLnTx/>
              <a:uFillTx/>
              <a:latin typeface="Arial"/>
              <a:ea typeface="Arial Unicode MS"/>
              <a:cs typeface="+mn-cs"/>
            </a:endParaRPr>
          </a:p>
        </p:txBody>
      </p:sp>
      <p:sp>
        <p:nvSpPr>
          <p:cNvPr id="7" name="Rectangle 6"/>
          <p:cNvSpPr/>
          <p:nvPr/>
        </p:nvSpPr>
        <p:spPr>
          <a:xfrm>
            <a:off x="549218" y="2707110"/>
            <a:ext cx="10921041" cy="2677656"/>
          </a:xfrm>
          <a:prstGeom prst="rect">
            <a:avLst/>
          </a:prstGeom>
          <a:gradFill rotWithShape="1">
            <a:gsLst>
              <a:gs pos="0">
                <a:srgbClr val="0680C3">
                  <a:satMod val="103000"/>
                  <a:lumMod val="102000"/>
                  <a:tint val="94000"/>
                </a:srgbClr>
              </a:gs>
              <a:gs pos="50000">
                <a:srgbClr val="0680C3">
                  <a:satMod val="110000"/>
                  <a:lumMod val="100000"/>
                  <a:shade val="100000"/>
                </a:srgbClr>
              </a:gs>
              <a:gs pos="100000">
                <a:srgbClr val="0680C3">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mn-MN" sz="2800"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mn-cs"/>
              </a:rPr>
              <a:t>Гарсан саналын </a:t>
            </a:r>
            <a:r>
              <a:rPr kumimoji="0" lang="en-US" sz="2800"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mn-cs"/>
              </a:rPr>
              <a:t>60 орчим хув</a:t>
            </a:r>
            <a:r>
              <a:rPr kumimoji="0" lang="mn-MN" sz="2800"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Calibri" panose="020F0502020204030204" pitchFamily="34" charset="0"/>
                <a:cs typeface="+mn-cs"/>
              </a:rPr>
              <a:t>ь нь хуулийн төсөлтэй давхардсан асуудал, 5 хувь нь Монгол Улсын олон улсын гэрээгээр зохицуулаагүй асуудал, 15 орчим хувь нь үндэсний бусад хуулиар зохицуулагдаж байгаа асуудал гэж Ажлын хэсэг үзсэн болно. Үлдсэн 20 хувийн саналыг хүлээн авсан болно.</a:t>
            </a:r>
            <a:endParaRPr kumimoji="0" lang="en-US" sz="2800"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latin typeface="Arial"/>
              <a:ea typeface="Arial Unicode MS"/>
              <a:cs typeface="+mn-cs"/>
            </a:endParaRPr>
          </a:p>
        </p:txBody>
      </p:sp>
    </p:spTree>
    <p:extLst>
      <p:ext uri="{BB962C8B-B14F-4D97-AF65-F5344CB8AC3E}">
        <p14:creationId xmlns:p14="http://schemas.microsoft.com/office/powerpoint/2010/main" val="50476559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llppt-Diagram-Theme-Color-01">
      <a:dk1>
        <a:srgbClr val="000000"/>
      </a:dk1>
      <a:lt1>
        <a:sysClr val="window" lastClr="FFFFFF"/>
      </a:lt1>
      <a:dk2>
        <a:srgbClr val="1F497D"/>
      </a:dk2>
      <a:lt2>
        <a:srgbClr val="EEECE1"/>
      </a:lt2>
      <a:accent1>
        <a:srgbClr val="0680C3"/>
      </a:accent1>
      <a:accent2>
        <a:srgbClr val="07A398"/>
      </a:accent2>
      <a:accent3>
        <a:srgbClr val="90C221"/>
      </a:accent3>
      <a:accent4>
        <a:srgbClr val="FBA200"/>
      </a:accent4>
      <a:accent5>
        <a:srgbClr val="E62601"/>
      </a:accent5>
      <a:accent6>
        <a:srgbClr val="57687C"/>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SS-2018.05-las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ngiin said 2018.05.31 last [Compatibility Mode]" id="{DC38D2A8-DDB6-49E0-9E03-A83EC5B8A989}" vid="{8E58FFE4-CC84-47FF-872B-33A9A80D9593}"/>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902</TotalTime>
  <Words>1322</Words>
  <Application>Microsoft Office PowerPoint</Application>
  <PresentationFormat>Widescreen</PresentationFormat>
  <Paragraphs>165</Paragraphs>
  <Slides>19</Slides>
  <Notes>4</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19</vt:i4>
      </vt:variant>
    </vt:vector>
  </HeadingPairs>
  <TitlesOfParts>
    <vt:vector size="34" baseType="lpstr">
      <vt:lpstr>맑은 고딕</vt:lpstr>
      <vt:lpstr>Arial</vt:lpstr>
      <vt:lpstr>Arial Unicode MS</vt:lpstr>
      <vt:lpstr>Calibri</vt:lpstr>
      <vt:lpstr>Calibri Light</vt:lpstr>
      <vt:lpstr>굴림</vt:lpstr>
      <vt:lpstr>Times New Roman</vt:lpstr>
      <vt:lpstr>Verdana</vt:lpstr>
      <vt:lpstr>Wingdings</vt:lpstr>
      <vt:lpstr>Office Theme</vt:lpstr>
      <vt:lpstr>2_Office Theme</vt:lpstr>
      <vt:lpstr>3_Office Theme</vt:lpstr>
      <vt:lpstr>4_Office Theme</vt:lpstr>
      <vt:lpstr>5_Office Theme</vt:lpstr>
      <vt:lpstr>SS-2018.05-last</vt:lpstr>
      <vt:lpstr>PowerPoint Presentation</vt:lpstr>
      <vt:lpstr>PowerPoint Presentation</vt:lpstr>
      <vt:lpstr>PowerPoint Presentation</vt:lpstr>
      <vt:lpstr>PowerPoint Presentation</vt:lpstr>
      <vt:lpstr>PowerPoint Presentation</vt:lpstr>
      <vt:lpstr>                                            Ажлын зураг Гаалийн тухай /шинэчилсэн найруулга/ хуулийн төсөл </vt:lpstr>
      <vt:lpstr>Төсөл байршуулсан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Гааль, биезнесийн зөвлөлдөх уулзалт</dc:title>
  <dc:creator>Ганболд Энхгарамгай</dc:creator>
  <cp:lastModifiedBy>User</cp:lastModifiedBy>
  <cp:revision>258</cp:revision>
  <cp:lastPrinted>2018-12-06T02:33:18Z</cp:lastPrinted>
  <dcterms:created xsi:type="dcterms:W3CDTF">2018-11-29T03:35:42Z</dcterms:created>
  <dcterms:modified xsi:type="dcterms:W3CDTF">2018-12-13T05:20:56Z</dcterms:modified>
</cp:coreProperties>
</file>